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Relationships xmlns="http://schemas.openxmlformats.org/package/2006/relationships"><Relationship Id="rId2" Type="http://schemas.openxmlformats.org/package/2006/relationships/metadata/thumbnail" Target="docProps/thumbnail.jpeg" /><Relationship Id="rId3" Type="http://schemas.openxmlformats.org/package/2006/relationships/metadata/core-properties" Target="docProps/core.xml" /><Relationship Id="rId4" Type="http://schemas.openxmlformats.org/officeDocument/2006/relationships/extended-properties" Target="docProps/app.xml" /><Relationship Id="rId5" Type="http://schemas.openxmlformats.org/officeDocument/2006/relationships/custom-properties" Target="docProps/custom.xml" /><Relationship Id="rId1" Type="http://schemas.openxmlformats.org/officeDocument/2006/relationships/officeDocument" Target="ppt/presentation.xml" /></Relationships>
</file>

<file path=ppt/presentation.xml><?xml version="1.0" encoding="utf-8"?>
<p:presentation xmlns:a="http://schemas.openxmlformats.org/drawingml/2006/main" xmlns:r="http://schemas.openxmlformats.org/officeDocument/2006/relationships" xmlns:p="http://schemas.openxmlformats.org/presentationml/2006/main" firstSlideNum="1" saveSubsetFonts="1">
  <p:sldMasterIdLst>
    <p:sldMasterId id="2147483672" r:id="rId2"/>
  </p:sldMasterIdLst>
  <p:notesMasterIdLst>
    <p:notesMasterId r:id="rId3"/>
  </p:notesMasterIdLst>
  <p:sldIdLst>
    <p:sldId id="256" r:id="rId4"/>
  </p:sldIdLst>
  <p:sldSz cx="5143500" cy="9144000" type="screen16x9"/>
  <p:notesSz cx="9144000" cy="6858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399"/>
    <p:restoredTop sz="94660"/>
  </p:normalViewPr>
  <p:slideViewPr>
    <p:cSldViewPr>
      <p:cViewPr varScale="0">
        <p:scale>
          <a:sx n="100" d="100"/>
          <a:sy n="100" d="100"/>
        </p:scale>
        <p:origin x="-1812" y="792"/>
      </p:cViewPr>
      <p:guideLst>
        <p:guide orient="horz" pos="1620"/>
        <p:guide pos="2880"/>
      </p:guideLst>
    </p:cSldViewPr>
  </p:slideViewPr>
  <p:notesTextViewPr>
    <p:cViewPr>
      <p:scale>
        <a:sx n="1" d="1"/>
        <a:sy n="1" d="1"/>
      </p:scale>
      <p:origin x="0" y="0"/>
    </p:cViewPr>
  </p:notesTextViewPr>
  <p:gridSpacing cx="36004" cy="36004"/>
</p:viewPr>
</file>

<file path=ppt/_rels/presentation.xml.rels><?xml version="1.0" encoding="UTF-8"?><Relationships xmlns="http://schemas.openxmlformats.org/package/2006/relationships"><Relationship Id="rId1" Type="http://schemas.openxmlformats.org/officeDocument/2006/relationships/theme" Target="theme/theme1.xml" /><Relationship Id="rId2" Type="http://schemas.openxmlformats.org/officeDocument/2006/relationships/slideMaster" Target="slideMasters/slideMaster1.xml" /><Relationship Id="rId3" Type="http://schemas.openxmlformats.org/officeDocument/2006/relationships/notesMaster" Target="notesMasters/notesMaster1.xml" /><Relationship Id="rId4" Type="http://schemas.openxmlformats.org/officeDocument/2006/relationships/slide" Target="slides/slide1.xml" /><Relationship Id="rId5" Type="http://schemas.openxmlformats.org/officeDocument/2006/relationships/presProps" Target="presProps.xml" /><Relationship Id="rId6" Type="http://schemas.openxmlformats.org/officeDocument/2006/relationships/viewProps" Target="viewProps.xml" /><Relationship Id="rId7" Type="http://schemas.openxmlformats.org/officeDocument/2006/relationships/tableStyles" Target="tableStyles.xml" /></Relationships>
</file>

<file path=ppt/notesMasters/_rels/notesMaster1.xml.rels><?xml version="1.0" encoding="UTF-8"?><Relationships xmlns="http://schemas.openxmlformats.org/package/2006/relationships"><Relationship Id="rId1" Type="http://schemas.openxmlformats.org/officeDocument/2006/relationships/theme" Target="../theme/theme3.xml"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0" name=""/>
        <p:cNvGrpSpPr/>
        <p:nvPr/>
      </p:nvGrpSpPr>
      <p:grpSpPr>
        <a:xfrm>
          <a:off x="0" y="0"/>
          <a:ext cx="0" cy="0"/>
          <a:chOff x="0" y="0"/>
          <a:chExt cx="0" cy="0"/>
        </a:xfrm>
      </p:grpSpPr>
      <p:sp>
        <p:nvSpPr>
          <p:cNvPr id="1100" name="ヘッダー プレースホルダー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kumimoji="1" lang="ja-JP" altLang="en-US"/>
          </a:p>
        </p:txBody>
      </p:sp>
      <p:sp>
        <p:nvSpPr>
          <p:cNvPr id="1101" name="日付プレースホルダー 2"/>
          <p:cNvSpPr>
            <a:spLocks noGrp="1"/>
          </p:cNvSpPr>
          <p:nvPr>
            <p:ph type="dt" idx="1"/>
          </p:nvPr>
        </p:nvSpPr>
        <p:spPr>
          <a:xfrm>
            <a:off x="5179484" y="0"/>
            <a:ext cx="3962400" cy="342900"/>
          </a:xfrm>
          <a:prstGeom prst="rect">
            <a:avLst/>
          </a:prstGeom>
        </p:spPr>
        <p:txBody>
          <a:bodyPr vert="horz" lIns="91440" tIns="45720" rIns="91440" bIns="45720" rtlCol="0"/>
          <a:lstStyle>
            <a:lvl1pPr algn="r">
              <a:defRPr sz="1200"/>
            </a:lvl1pPr>
          </a:lstStyle>
          <a:p>
            <a:fld id="{46D06EA9-14B5-4F31-95CC-6AD91D20700D}" type="datetimeFigureOut">
              <a:rPr kumimoji="1" lang="ja-JP" altLang="en-US" smtClean="0"/>
              <a:t>2015/2/5</a:t>
            </a:fld>
            <a:endParaRPr kumimoji="1" lang="ja-JP" altLang="en-US"/>
          </a:p>
        </p:txBody>
      </p:sp>
      <p:sp>
        <p:nvSpPr>
          <p:cNvPr id="1102" name="スライド イメージ プレースホルダー 3"/>
          <p:cNvSpPr>
            <a:spLocks noGrp="1" noRot="1" noChangeAspect="1"/>
          </p:cNvSpPr>
          <p:nvPr>
            <p:ph type="sldImg" idx="2"/>
          </p:nvPr>
        </p:nvSpPr>
        <p:spPr>
          <a:xfrm>
            <a:off x="3848696" y="514350"/>
            <a:ext cx="1446610" cy="2571750"/>
          </a:xfrm>
          <a:prstGeom prst="rect">
            <a:avLst/>
          </a:prstGeom>
          <a:noFill/>
          <a:ln w="12700">
            <a:solidFill>
              <a:prstClr val="black"/>
            </a:solidFill>
          </a:ln>
        </p:spPr>
        <p:txBody>
          <a:bodyPr vert="horz" lIns="91440" tIns="45720" rIns="91440" bIns="45720" rtlCol="0" anchor="ctr"/>
          <a:lstStyle/>
          <a:p>
            <a:endParaRPr lang="ja-JP" altLang="en-US"/>
          </a:p>
        </p:txBody>
      </p:sp>
      <p:sp>
        <p:nvSpPr>
          <p:cNvPr id="1103" name="ノート プレースホルダー 4"/>
          <p:cNvSpPr>
            <a:spLocks noGrp="1"/>
          </p:cNvSpPr>
          <p:nvPr>
            <p:ph type="body" sz="quarter" idx="3"/>
          </p:nvPr>
        </p:nvSpPr>
        <p:spPr>
          <a:xfrm>
            <a:off x="914400" y="3257550"/>
            <a:ext cx="7315200" cy="3086100"/>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1104" name="フッター プレースホルダー 5"/>
          <p:cNvSpPr>
            <a:spLocks noGrp="1"/>
          </p:cNvSpPr>
          <p:nvPr>
            <p:ph type="ftr" sz="quarter" idx="4"/>
          </p:nvPr>
        </p:nvSpPr>
        <p:spPr>
          <a:xfrm>
            <a:off x="0" y="6513910"/>
            <a:ext cx="3962400" cy="342900"/>
          </a:xfrm>
          <a:prstGeom prst="rect">
            <a:avLst/>
          </a:prstGeom>
        </p:spPr>
        <p:txBody>
          <a:bodyPr vert="horz" lIns="91440" tIns="45720" rIns="91440" bIns="45720" rtlCol="0" anchor="b"/>
          <a:lstStyle>
            <a:lvl1pPr algn="l">
              <a:defRPr sz="1200"/>
            </a:lvl1pPr>
          </a:lstStyle>
          <a:p>
            <a:endParaRPr kumimoji="1" lang="ja-JP" altLang="en-US"/>
          </a:p>
        </p:txBody>
      </p:sp>
      <p:sp>
        <p:nvSpPr>
          <p:cNvPr id="1105" name="スライド番号プレースホルダー 6"/>
          <p:cNvSpPr>
            <a:spLocks noGrp="1"/>
          </p:cNvSpPr>
          <p:nvPr>
            <p:ph type="sldNum" sz="quarter" idx="5"/>
          </p:nvPr>
        </p:nvSpPr>
        <p:spPr>
          <a:xfrm>
            <a:off x="5179484" y="6513910"/>
            <a:ext cx="3962400" cy="342900"/>
          </a:xfrm>
          <a:prstGeom prst="rect">
            <a:avLst/>
          </a:prstGeom>
        </p:spPr>
        <p:txBody>
          <a:bodyPr vert="horz" lIns="91440" tIns="45720" rIns="91440" bIns="45720" rtlCol="0" anchor="b"/>
          <a:lstStyle>
            <a:lvl1pPr algn="r">
              <a:defRPr sz="1200"/>
            </a:lvl1pPr>
          </a:lstStyle>
          <a:p>
            <a:fld id="{58807EA6-0398-4990-8029-A74DB7412258}" type="slidenum">
              <a:rPr kumimoji="1" lang="ja-JP" altLang="en-US" smtClean="0"/>
              <a:t>‹#›</a:t>
            </a:fld>
            <a:endParaRPr kumimoji="1" lang="ja-JP"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0" name=""/>
        <p:cNvGrpSpPr/>
        <p:nvPr/>
      </p:nvGrpSpPr>
      <p:grpSpPr/>
      <p:sp>
        <p:nvSpPr>
          <p:cNvPr id="1113" name="四角形 9"/>
          <p:cNvSpPr>
            <a:spLocks noGrp="1" noRot="1" noChangeAspect="1"/>
          </p:cNvSpPr>
          <p:nvPr>
            <p:ph type="sldImg" idx="2"/>
          </p:nvPr>
        </p:nvSpPr>
        <p:spPr>
          <a:prstGeom prst="rect">
            <a:avLst/>
          </a:prstGeom>
        </p:spPr>
        <p:txBody>
          <a:bodyPr/>
          <a:p>
            <a:endParaRPr kumimoji="1" lang="ja-JP" altLang="en-US"/>
          </a:p>
        </p:txBody>
      </p:sp>
      <p:sp>
        <p:nvSpPr>
          <p:cNvPr id="1114" name="四角形 10"/>
          <p:cNvSpPr>
            <a:spLocks noGrp="1"/>
          </p:cNvSpPr>
          <p:nvPr>
            <p:ph type="body" sz="quarter" idx="3"/>
          </p:nvPr>
        </p:nvSpPr>
        <p:spPr>
          <a:prstGeom prst="rect">
            <a:avLst/>
          </a:prstGeom>
        </p:spPr>
        <p:txBody>
          <a:bodyPr/>
          <a:p>
            <a:endParaRPr kumimoji="1" lang="ja-JP" altLang="en-US"/>
          </a:p>
        </p:txBody>
      </p:sp>
      <p:sp>
        <p:nvSpPr>
          <p:cNvPr id="1115" name="四角形 11"/>
          <p:cNvSpPr>
            <a:spLocks noGrp="1"/>
          </p:cNvSpPr>
          <p:nvPr>
            <p:ph type="sldNum" sz="quarter" idx="5"/>
          </p:nvPr>
        </p:nvSpPr>
        <p:spPr>
          <a:prstGeom prst="rect">
            <a:avLst/>
          </a:prstGeom>
        </p:spPr>
        <p:txBody>
          <a:bodyPr vert="horz" lIns="91440" tIns="45720" rIns="91440" bIns="45720" rtlCol="0" anchor="b"/>
          <a:lstStyle>
            <a:lvl1pPr algn="r">
              <a:defRPr sz="1200"/>
            </a:lvl1pPr>
          </a:lstStyle>
          <a:p>
            <a:fld id="{58807EA6-0398-4990-8029-A74DB7412258}" type="slidenum">
              <a:rPr kumimoji="1" lang="ja-JP" altLang="en-US" smtClean="0"/>
              <a:t>‹#›</a:t>
            </a:fld>
            <a:endParaRPr kumimoji="1" lang="ja-JP" altLang="en-US"/>
          </a:p>
        </p:txBody>
      </p:sp>
    </p:spTree>
  </p:cSld>
  <p:clrMapOvr>
    <a:masterClrMapping/>
  </p:clrMapOvr>
</p:notes>
</file>

<file path=ppt/slideLayouts/_rels/slideLayout1.xml.rels><?xml version="1.0" encoding="UTF-8"?><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0" name=""/>
        <p:cNvGrpSpPr/>
        <p:nvPr/>
      </p:nvGrpSpPr>
      <p:grpSpPr>
        <a:xfrm>
          <a:off x="0" y="0"/>
          <a:ext cx="0" cy="0"/>
          <a:chOff x="0" y="0"/>
          <a:chExt cx="0" cy="0"/>
        </a:xfrm>
      </p:grpSpPr>
      <p:sp>
        <p:nvSpPr>
          <p:cNvPr id="1031" name="タイトル 1"/>
          <p:cNvSpPr>
            <a:spLocks noGrp="1"/>
          </p:cNvSpPr>
          <p:nvPr>
            <p:ph type="ctrTitle"/>
          </p:nvPr>
        </p:nvSpPr>
        <p:spPr>
          <a:xfrm>
            <a:off x="257175" y="2203737"/>
            <a:ext cx="4629150" cy="1792199"/>
          </a:xfrm>
        </p:spPr>
        <p:txBody>
          <a:bodyPr/>
          <a:lstStyle>
            <a:lvl1pPr>
              <a:defRPr b="0"/>
            </a:lvl1pPr>
          </a:lstStyle>
          <a:p>
            <a:r>
              <a:rPr kumimoji="1" lang="ja-JP" altLang="en-US" smtClean="0"/>
              <a:t>マスター タイトルの書式設定</a:t>
            </a:r>
            <a:endParaRPr kumimoji="1" lang="ja-JP" altLang="en-US" dirty="0"/>
          </a:p>
        </p:txBody>
      </p:sp>
      <p:sp>
        <p:nvSpPr>
          <p:cNvPr id="1032" name="サブタイトル 2"/>
          <p:cNvSpPr>
            <a:spLocks noGrp="1"/>
          </p:cNvSpPr>
          <p:nvPr>
            <p:ph type="subTitle" idx="1"/>
          </p:nvPr>
        </p:nvSpPr>
        <p:spPr>
          <a:xfrm>
            <a:off x="257175" y="4123950"/>
            <a:ext cx="4629150" cy="3072341"/>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dirty="0"/>
          </a:p>
        </p:txBody>
      </p:sp>
      <p:sp>
        <p:nvSpPr>
          <p:cNvPr id="1033" name="日付プレースホルダー 3"/>
          <p:cNvSpPr>
            <a:spLocks noGrp="1"/>
          </p:cNvSpPr>
          <p:nvPr>
            <p:ph type="dt" sz="half" idx="10"/>
          </p:nvPr>
        </p:nvSpPr>
        <p:spPr/>
        <p:txBody>
          <a:bodyPr/>
          <a:lstStyle/>
          <a:p>
            <a:fld id="{3E220A51-F8EA-429A-8E6F-F02BE74E28F7}" type="datetimeFigureOut">
              <a:rPr kumimoji="1" lang="ja-JP" altLang="en-US" smtClean="0"/>
              <a:t>2015/3/10</a:t>
            </a:fld>
            <a:endParaRPr kumimoji="1" lang="ja-JP" altLang="en-US"/>
          </a:p>
        </p:txBody>
      </p:sp>
      <p:sp>
        <p:nvSpPr>
          <p:cNvPr id="1034" name="フッター プレースホルダー 4"/>
          <p:cNvSpPr>
            <a:spLocks noGrp="1"/>
          </p:cNvSpPr>
          <p:nvPr>
            <p:ph type="ftr" sz="quarter" idx="11"/>
          </p:nvPr>
        </p:nvSpPr>
        <p:spPr/>
        <p:txBody>
          <a:bodyPr/>
          <a:lstStyle/>
          <a:p>
            <a:endParaRPr kumimoji="1" lang="ja-JP" altLang="en-US"/>
          </a:p>
        </p:txBody>
      </p:sp>
      <p:sp>
        <p:nvSpPr>
          <p:cNvPr id="1035" name="スライド番号プレースホルダー 5"/>
          <p:cNvSpPr>
            <a:spLocks noGrp="1"/>
          </p:cNvSpPr>
          <p:nvPr>
            <p:ph type="sldNum" sz="quarter" idx="12"/>
          </p:nvPr>
        </p:nvSpPr>
        <p:spPr/>
        <p:txBody>
          <a:bodyPr/>
          <a:lstStyle/>
          <a:p>
            <a:fld id="{2C9400E4-C46D-48FA-AEA0-ED136F70A0E5}" type="slidenum">
              <a:rPr kumimoji="1" lang="ja-JP" altLang="en-US" smtClean="0"/>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0" name=""/>
        <p:cNvGrpSpPr/>
        <p:nvPr/>
      </p:nvGrpSpPr>
      <p:grpSpPr>
        <a:xfrm>
          <a:off x="0" y="0"/>
          <a:ext cx="0" cy="0"/>
          <a:chOff x="0" y="0"/>
          <a:chExt cx="0" cy="0"/>
        </a:xfrm>
      </p:grpSpPr>
      <p:sp>
        <p:nvSpPr>
          <p:cNvPr id="1088" name="タイトル 1"/>
          <p:cNvSpPr>
            <a:spLocks noGrp="1"/>
          </p:cNvSpPr>
          <p:nvPr>
            <p:ph type="title"/>
          </p:nvPr>
        </p:nvSpPr>
        <p:spPr/>
        <p:txBody>
          <a:bodyPr/>
          <a:lstStyle/>
          <a:p>
            <a:r>
              <a:rPr kumimoji="1" lang="ja-JP" altLang="en-US" smtClean="0"/>
              <a:t>マスター タイトルの書式設定</a:t>
            </a:r>
            <a:endParaRPr kumimoji="1" lang="ja-JP" altLang="en-US" dirty="0"/>
          </a:p>
        </p:txBody>
      </p:sp>
      <p:sp>
        <p:nvSpPr>
          <p:cNvPr id="1089" name="縦書きテキスト プレースホルダー 2"/>
          <p:cNvSpPr>
            <a:spLocks noGrp="1"/>
          </p:cNvSpPr>
          <p:nvPr>
            <p:ph type="body" orient="vert" idx="1"/>
          </p:nvPr>
        </p:nvSpPr>
        <p:spPr>
          <a:xfrm>
            <a:off x="257175" y="2315751"/>
            <a:ext cx="4629150" cy="5648626"/>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dirty="0"/>
          </a:p>
        </p:txBody>
      </p:sp>
      <p:sp>
        <p:nvSpPr>
          <p:cNvPr id="1090" name="日付プレースホルダー 3"/>
          <p:cNvSpPr>
            <a:spLocks noGrp="1"/>
          </p:cNvSpPr>
          <p:nvPr>
            <p:ph type="dt" sz="half" idx="10"/>
          </p:nvPr>
        </p:nvSpPr>
        <p:spPr/>
        <p:txBody>
          <a:bodyPr/>
          <a:lstStyle/>
          <a:p>
            <a:fld id="{3E220A51-F8EA-429A-8E6F-F02BE74E28F7}" type="datetimeFigureOut">
              <a:rPr kumimoji="1" lang="ja-JP" altLang="en-US" smtClean="0"/>
              <a:t>2015/3/10</a:t>
            </a:fld>
            <a:endParaRPr kumimoji="1" lang="ja-JP" altLang="en-US"/>
          </a:p>
        </p:txBody>
      </p:sp>
      <p:sp>
        <p:nvSpPr>
          <p:cNvPr id="1091" name="フッター プレースホルダー 4"/>
          <p:cNvSpPr>
            <a:spLocks noGrp="1"/>
          </p:cNvSpPr>
          <p:nvPr>
            <p:ph type="ftr" sz="quarter" idx="11"/>
          </p:nvPr>
        </p:nvSpPr>
        <p:spPr/>
        <p:txBody>
          <a:bodyPr/>
          <a:lstStyle/>
          <a:p>
            <a:endParaRPr kumimoji="1" lang="ja-JP" altLang="en-US"/>
          </a:p>
        </p:txBody>
      </p:sp>
      <p:sp>
        <p:nvSpPr>
          <p:cNvPr id="1092" name="スライド番号プレースホルダー 5"/>
          <p:cNvSpPr>
            <a:spLocks noGrp="1"/>
          </p:cNvSpPr>
          <p:nvPr>
            <p:ph type="sldNum" sz="quarter" idx="12"/>
          </p:nvPr>
        </p:nvSpPr>
        <p:spPr/>
        <p:txBody>
          <a:bodyPr/>
          <a:lstStyle/>
          <a:p>
            <a:fld id="{2C9400E4-C46D-48FA-AEA0-ED136F70A0E5}" type="slidenum">
              <a:rPr kumimoji="1" lang="ja-JP" altLang="en-US" smtClean="0"/>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0" name=""/>
        <p:cNvGrpSpPr/>
        <p:nvPr/>
      </p:nvGrpSpPr>
      <p:grpSpPr>
        <a:xfrm>
          <a:off x="0" y="0"/>
          <a:ext cx="0" cy="0"/>
          <a:chOff x="0" y="0"/>
          <a:chExt cx="0" cy="0"/>
        </a:xfrm>
      </p:grpSpPr>
      <p:sp>
        <p:nvSpPr>
          <p:cNvPr id="1094" name="縦書きタイトル 1"/>
          <p:cNvSpPr>
            <a:spLocks noGrp="1"/>
          </p:cNvSpPr>
          <p:nvPr>
            <p:ph type="title" orient="vert"/>
          </p:nvPr>
        </p:nvSpPr>
        <p:spPr>
          <a:xfrm>
            <a:off x="3729038" y="366185"/>
            <a:ext cx="1157288" cy="7598192"/>
          </a:xfrm>
        </p:spPr>
        <p:txBody>
          <a:bodyPr vert="eaVert"/>
          <a:lstStyle/>
          <a:p>
            <a:r>
              <a:rPr kumimoji="1" lang="ja-JP" altLang="en-US" smtClean="0"/>
              <a:t>マスター タイトルの書式設定</a:t>
            </a:r>
            <a:endParaRPr kumimoji="1" lang="ja-JP" altLang="en-US" dirty="0"/>
          </a:p>
        </p:txBody>
      </p:sp>
      <p:sp>
        <p:nvSpPr>
          <p:cNvPr id="1095" name="縦書きテキスト プレースホルダー 2"/>
          <p:cNvSpPr>
            <a:spLocks noGrp="1"/>
          </p:cNvSpPr>
          <p:nvPr>
            <p:ph type="body" orient="vert" idx="1"/>
          </p:nvPr>
        </p:nvSpPr>
        <p:spPr>
          <a:xfrm>
            <a:off x="257175" y="366185"/>
            <a:ext cx="3386138" cy="7598192"/>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dirty="0"/>
          </a:p>
        </p:txBody>
      </p:sp>
      <p:sp>
        <p:nvSpPr>
          <p:cNvPr id="1096" name="日付プレースホルダー 3"/>
          <p:cNvSpPr>
            <a:spLocks noGrp="1"/>
          </p:cNvSpPr>
          <p:nvPr>
            <p:ph type="dt" sz="half" idx="10"/>
          </p:nvPr>
        </p:nvSpPr>
        <p:spPr/>
        <p:txBody>
          <a:bodyPr/>
          <a:lstStyle/>
          <a:p>
            <a:fld id="{3E220A51-F8EA-429A-8E6F-F02BE74E28F7}" type="datetimeFigureOut">
              <a:rPr kumimoji="1" lang="ja-JP" altLang="en-US" smtClean="0"/>
              <a:t>2015/3/10</a:t>
            </a:fld>
            <a:endParaRPr kumimoji="1" lang="ja-JP" altLang="en-US" dirty="0"/>
          </a:p>
        </p:txBody>
      </p:sp>
      <p:sp>
        <p:nvSpPr>
          <p:cNvPr id="1097" name="フッター プレースホルダー 4"/>
          <p:cNvSpPr>
            <a:spLocks noGrp="1"/>
          </p:cNvSpPr>
          <p:nvPr>
            <p:ph type="ftr" sz="quarter" idx="11"/>
          </p:nvPr>
        </p:nvSpPr>
        <p:spPr/>
        <p:txBody>
          <a:bodyPr/>
          <a:lstStyle/>
          <a:p>
            <a:endParaRPr kumimoji="1" lang="ja-JP" altLang="en-US"/>
          </a:p>
        </p:txBody>
      </p:sp>
      <p:sp>
        <p:nvSpPr>
          <p:cNvPr id="1098" name="スライド番号プレースホルダー 5"/>
          <p:cNvSpPr>
            <a:spLocks noGrp="1"/>
          </p:cNvSpPr>
          <p:nvPr>
            <p:ph type="sldNum" sz="quarter" idx="12"/>
          </p:nvPr>
        </p:nvSpPr>
        <p:spPr/>
        <p:txBody>
          <a:bodyPr/>
          <a:lstStyle/>
          <a:p>
            <a:fld id="{2C9400E4-C46D-48FA-AEA0-ED136F70A0E5}" type="slidenum">
              <a:rPr kumimoji="1" lang="ja-JP" altLang="en-US" smtClean="0"/>
              <a:t>‹#›</a:t>
            </a:fld>
            <a:endParaRPr kumimoji="1" lang="ja-JP" alt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0" name=""/>
        <p:cNvGrpSpPr/>
        <p:nvPr/>
      </p:nvGrpSpPr>
      <p:grpSpPr>
        <a:xfrm>
          <a:off x="0" y="0"/>
          <a:ext cx="0" cy="0"/>
          <a:chOff x="0" y="0"/>
          <a:chExt cx="0" cy="0"/>
        </a:xfrm>
      </p:grpSpPr>
      <p:sp>
        <p:nvSpPr>
          <p:cNvPr id="1037"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1038" name="コンテンツ プレースホルダー 2"/>
          <p:cNvSpPr>
            <a:spLocks noGrp="1"/>
          </p:cNvSpPr>
          <p:nvPr>
            <p:ph idx="1"/>
          </p:nvPr>
        </p:nvSpPr>
        <p:spPr>
          <a:xfrm>
            <a:off x="257175" y="2315751"/>
            <a:ext cx="4629150" cy="5708452"/>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1039" name="日付プレースホルダー 3"/>
          <p:cNvSpPr>
            <a:spLocks noGrp="1"/>
          </p:cNvSpPr>
          <p:nvPr>
            <p:ph type="dt" sz="half" idx="10"/>
          </p:nvPr>
        </p:nvSpPr>
        <p:spPr/>
        <p:txBody>
          <a:bodyPr/>
          <a:lstStyle>
            <a:lvl1pPr>
              <a:defRPr>
                <a:solidFill>
                  <a:schemeClr val="tx1"/>
                </a:solidFill>
              </a:defRPr>
            </a:lvl1pPr>
          </a:lstStyle>
          <a:p>
            <a:fld id="{3E220A51-F8EA-429A-8E6F-F02BE74E28F7}" type="datetimeFigureOut">
              <a:rPr lang="ja-JP" altLang="en-US" smtClean="0"/>
              <a:pPr/>
              <a:t>2015/3/10</a:t>
            </a:fld>
            <a:endParaRPr lang="ja-JP" altLang="en-US" dirty="0"/>
          </a:p>
        </p:txBody>
      </p:sp>
      <p:sp>
        <p:nvSpPr>
          <p:cNvPr id="1040" name="フッター プレースホルダー 4"/>
          <p:cNvSpPr>
            <a:spLocks noGrp="1"/>
          </p:cNvSpPr>
          <p:nvPr>
            <p:ph type="ftr" sz="quarter" idx="11"/>
          </p:nvPr>
        </p:nvSpPr>
        <p:spPr/>
        <p:txBody>
          <a:bodyPr/>
          <a:lstStyle>
            <a:lvl1pPr>
              <a:defRPr>
                <a:solidFill>
                  <a:schemeClr val="tx1"/>
                </a:solidFill>
              </a:defRPr>
            </a:lvl1pPr>
          </a:lstStyle>
          <a:p>
            <a:endParaRPr lang="ja-JP" altLang="en-US" dirty="0"/>
          </a:p>
        </p:txBody>
      </p:sp>
      <p:sp>
        <p:nvSpPr>
          <p:cNvPr id="1041" name="スライド番号プレースホルダー 5"/>
          <p:cNvSpPr>
            <a:spLocks noGrp="1"/>
          </p:cNvSpPr>
          <p:nvPr>
            <p:ph type="sldNum" sz="quarter" idx="12"/>
          </p:nvPr>
        </p:nvSpPr>
        <p:spPr/>
        <p:txBody>
          <a:bodyPr/>
          <a:lstStyle>
            <a:lvl1pPr>
              <a:defRPr>
                <a:solidFill>
                  <a:schemeClr val="tx1"/>
                </a:solidFill>
              </a:defRPr>
            </a:lvl1pPr>
          </a:lstStyle>
          <a:p>
            <a:fld id="{2C9400E4-C46D-48FA-AEA0-ED136F70A0E5}" type="slidenum">
              <a:rPr lang="ja-JP" altLang="en-US" smtClean="0"/>
              <a:pPr/>
              <a:t>‹#›</a:t>
            </a:fld>
            <a:endParaRPr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0" name=""/>
        <p:cNvGrpSpPr/>
        <p:nvPr/>
      </p:nvGrpSpPr>
      <p:grpSpPr>
        <a:xfrm>
          <a:off x="0" y="0"/>
          <a:ext cx="0" cy="0"/>
          <a:chOff x="0" y="0"/>
          <a:chExt cx="0" cy="0"/>
        </a:xfrm>
      </p:grpSpPr>
      <p:sp>
        <p:nvSpPr>
          <p:cNvPr id="1043" name="タイトル 1"/>
          <p:cNvSpPr>
            <a:spLocks noGrp="1"/>
          </p:cNvSpPr>
          <p:nvPr>
            <p:ph type="title"/>
          </p:nvPr>
        </p:nvSpPr>
        <p:spPr>
          <a:xfrm>
            <a:off x="257175" y="3931929"/>
            <a:ext cx="4629150" cy="1408156"/>
          </a:xfrm>
        </p:spPr>
        <p:txBody>
          <a:bodyPr anchor="t"/>
          <a:lstStyle>
            <a:lvl1pPr algn="ctr">
              <a:defRPr sz="4000" b="0" cap="all"/>
            </a:lvl1pPr>
          </a:lstStyle>
          <a:p>
            <a:r>
              <a:rPr kumimoji="1" lang="ja-JP" altLang="en-US" smtClean="0"/>
              <a:t>マスター タイトルの書式設定</a:t>
            </a:r>
            <a:endParaRPr kumimoji="1" lang="ja-JP" altLang="en-US" dirty="0"/>
          </a:p>
        </p:txBody>
      </p:sp>
      <p:sp>
        <p:nvSpPr>
          <p:cNvPr id="1044" name="テキスト プレースホルダー 2"/>
          <p:cNvSpPr>
            <a:spLocks noGrp="1"/>
          </p:cNvSpPr>
          <p:nvPr>
            <p:ph type="body" idx="1"/>
          </p:nvPr>
        </p:nvSpPr>
        <p:spPr>
          <a:xfrm>
            <a:off x="257175" y="1579666"/>
            <a:ext cx="4629150" cy="2352263"/>
          </a:xfrm>
        </p:spPr>
        <p:txBody>
          <a:bodyPr anchor="b"/>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1045" name="日付プレースホルダー 3"/>
          <p:cNvSpPr>
            <a:spLocks noGrp="1"/>
          </p:cNvSpPr>
          <p:nvPr>
            <p:ph type="dt" sz="half" idx="10"/>
          </p:nvPr>
        </p:nvSpPr>
        <p:spPr/>
        <p:txBody>
          <a:bodyPr/>
          <a:lstStyle/>
          <a:p>
            <a:fld id="{3E220A51-F8EA-429A-8E6F-F02BE74E28F7}" type="datetimeFigureOut">
              <a:rPr kumimoji="1" lang="ja-JP" altLang="en-US" smtClean="0"/>
              <a:t>2015/3/10</a:t>
            </a:fld>
            <a:endParaRPr kumimoji="1" lang="ja-JP" altLang="en-US"/>
          </a:p>
        </p:txBody>
      </p:sp>
      <p:sp>
        <p:nvSpPr>
          <p:cNvPr id="1046" name="フッター プレースホルダー 4"/>
          <p:cNvSpPr>
            <a:spLocks noGrp="1"/>
          </p:cNvSpPr>
          <p:nvPr>
            <p:ph type="ftr" sz="quarter" idx="11"/>
          </p:nvPr>
        </p:nvSpPr>
        <p:spPr/>
        <p:txBody>
          <a:bodyPr/>
          <a:lstStyle/>
          <a:p>
            <a:endParaRPr kumimoji="1" lang="ja-JP" altLang="en-US"/>
          </a:p>
        </p:txBody>
      </p:sp>
      <p:sp>
        <p:nvSpPr>
          <p:cNvPr id="1047" name="スライド番号プレースホルダー 5"/>
          <p:cNvSpPr>
            <a:spLocks noGrp="1"/>
          </p:cNvSpPr>
          <p:nvPr>
            <p:ph type="sldNum" sz="quarter" idx="12"/>
          </p:nvPr>
        </p:nvSpPr>
        <p:spPr/>
        <p:txBody>
          <a:bodyPr/>
          <a:lstStyle/>
          <a:p>
            <a:fld id="{2C9400E4-C46D-48FA-AEA0-ED136F70A0E5}" type="slidenum">
              <a:rPr kumimoji="1" lang="ja-JP" altLang="en-US" smtClean="0"/>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0" name=""/>
        <p:cNvGrpSpPr/>
        <p:nvPr/>
      </p:nvGrpSpPr>
      <p:grpSpPr>
        <a:xfrm>
          <a:off x="0" y="0"/>
          <a:ext cx="0" cy="0"/>
          <a:chOff x="0" y="0"/>
          <a:chExt cx="0" cy="0"/>
        </a:xfrm>
      </p:grpSpPr>
      <p:sp>
        <p:nvSpPr>
          <p:cNvPr id="1049" name="タイトル 1"/>
          <p:cNvSpPr>
            <a:spLocks noGrp="1"/>
          </p:cNvSpPr>
          <p:nvPr>
            <p:ph type="title"/>
          </p:nvPr>
        </p:nvSpPr>
        <p:spPr/>
        <p:txBody>
          <a:bodyPr/>
          <a:lstStyle/>
          <a:p>
            <a:r>
              <a:rPr kumimoji="1" lang="ja-JP" altLang="en-US" smtClean="0"/>
              <a:t>マスター タイトルの書式設定</a:t>
            </a:r>
            <a:endParaRPr kumimoji="1" lang="ja-JP" altLang="en-US" dirty="0"/>
          </a:p>
        </p:txBody>
      </p:sp>
      <p:sp>
        <p:nvSpPr>
          <p:cNvPr id="1050" name="コンテンツ プレースホルダー 2"/>
          <p:cNvSpPr>
            <a:spLocks noGrp="1"/>
          </p:cNvSpPr>
          <p:nvPr>
            <p:ph sz="half" idx="1"/>
          </p:nvPr>
        </p:nvSpPr>
        <p:spPr>
          <a:xfrm>
            <a:off x="257175" y="2315753"/>
            <a:ext cx="2233566" cy="564862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dirty="0"/>
          </a:p>
        </p:txBody>
      </p:sp>
      <p:sp>
        <p:nvSpPr>
          <p:cNvPr id="1051" name="コンテンツ プレースホルダー 3"/>
          <p:cNvSpPr>
            <a:spLocks noGrp="1"/>
          </p:cNvSpPr>
          <p:nvPr>
            <p:ph sz="half" idx="2"/>
          </p:nvPr>
        </p:nvSpPr>
        <p:spPr>
          <a:xfrm>
            <a:off x="2632507" y="2315753"/>
            <a:ext cx="2253818" cy="564862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dirty="0"/>
          </a:p>
        </p:txBody>
      </p:sp>
      <p:sp>
        <p:nvSpPr>
          <p:cNvPr id="1052" name="日付プレースホルダー 4"/>
          <p:cNvSpPr>
            <a:spLocks noGrp="1"/>
          </p:cNvSpPr>
          <p:nvPr>
            <p:ph type="dt" sz="half" idx="10"/>
          </p:nvPr>
        </p:nvSpPr>
        <p:spPr/>
        <p:txBody>
          <a:bodyPr/>
          <a:lstStyle/>
          <a:p>
            <a:fld id="{3E220A51-F8EA-429A-8E6F-F02BE74E28F7}" type="datetimeFigureOut">
              <a:rPr kumimoji="1" lang="ja-JP" altLang="en-US" smtClean="0"/>
              <a:t>2015/6/24</a:t>
            </a:fld>
            <a:endParaRPr kumimoji="1" lang="ja-JP" altLang="en-US" dirty="0"/>
          </a:p>
        </p:txBody>
      </p:sp>
      <p:sp>
        <p:nvSpPr>
          <p:cNvPr id="1053" name="フッター プレースホルダー 5"/>
          <p:cNvSpPr>
            <a:spLocks noGrp="1"/>
          </p:cNvSpPr>
          <p:nvPr>
            <p:ph type="ftr" sz="quarter" idx="11"/>
          </p:nvPr>
        </p:nvSpPr>
        <p:spPr/>
        <p:txBody>
          <a:bodyPr/>
          <a:lstStyle/>
          <a:p>
            <a:endParaRPr kumimoji="1" lang="ja-JP" altLang="en-US"/>
          </a:p>
        </p:txBody>
      </p:sp>
      <p:sp>
        <p:nvSpPr>
          <p:cNvPr id="1054" name="スライド番号プレースホルダー 6"/>
          <p:cNvSpPr>
            <a:spLocks noGrp="1"/>
          </p:cNvSpPr>
          <p:nvPr>
            <p:ph type="sldNum" sz="quarter" idx="12"/>
          </p:nvPr>
        </p:nvSpPr>
        <p:spPr/>
        <p:txBody>
          <a:bodyPr/>
          <a:lstStyle/>
          <a:p>
            <a:fld id="{2C9400E4-C46D-48FA-AEA0-ED136F70A0E5}" type="slidenum">
              <a:rPr kumimoji="1" lang="ja-JP" altLang="en-US" smtClean="0"/>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0" name=""/>
        <p:cNvGrpSpPr/>
        <p:nvPr/>
      </p:nvGrpSpPr>
      <p:grpSpPr>
        <a:xfrm>
          <a:off x="0" y="0"/>
          <a:ext cx="0" cy="0"/>
          <a:chOff x="0" y="0"/>
          <a:chExt cx="0" cy="0"/>
        </a:xfrm>
      </p:grpSpPr>
      <p:sp>
        <p:nvSpPr>
          <p:cNvPr id="1056"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dirty="0"/>
          </a:p>
        </p:txBody>
      </p:sp>
      <p:sp>
        <p:nvSpPr>
          <p:cNvPr id="1057" name="テキスト プレースホルダー 2"/>
          <p:cNvSpPr>
            <a:spLocks noGrp="1"/>
          </p:cNvSpPr>
          <p:nvPr>
            <p:ph type="body" idx="1"/>
          </p:nvPr>
        </p:nvSpPr>
        <p:spPr>
          <a:xfrm>
            <a:off x="257175" y="2046818"/>
            <a:ext cx="2233566" cy="85301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1058" name="コンテンツ プレースホルダー 3"/>
          <p:cNvSpPr>
            <a:spLocks noGrp="1"/>
          </p:cNvSpPr>
          <p:nvPr>
            <p:ph sz="half" idx="2"/>
          </p:nvPr>
        </p:nvSpPr>
        <p:spPr>
          <a:xfrm>
            <a:off x="257175" y="2899833"/>
            <a:ext cx="2233566" cy="5064544"/>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dirty="0"/>
          </a:p>
        </p:txBody>
      </p:sp>
      <p:sp>
        <p:nvSpPr>
          <p:cNvPr id="1059" name="テキスト プレースホルダー 4"/>
          <p:cNvSpPr>
            <a:spLocks noGrp="1"/>
          </p:cNvSpPr>
          <p:nvPr>
            <p:ph type="body" sz="quarter" idx="3"/>
          </p:nvPr>
        </p:nvSpPr>
        <p:spPr>
          <a:xfrm>
            <a:off x="2652759" y="2046818"/>
            <a:ext cx="2233566" cy="85301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1060" name="コンテンツ プレースホルダー 5"/>
          <p:cNvSpPr>
            <a:spLocks noGrp="1"/>
          </p:cNvSpPr>
          <p:nvPr>
            <p:ph sz="quarter" idx="4"/>
          </p:nvPr>
        </p:nvSpPr>
        <p:spPr>
          <a:xfrm>
            <a:off x="2652759" y="2899833"/>
            <a:ext cx="2233566" cy="5064544"/>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dirty="0"/>
          </a:p>
        </p:txBody>
      </p:sp>
      <p:sp>
        <p:nvSpPr>
          <p:cNvPr id="1061" name="日付プレースホルダー 6"/>
          <p:cNvSpPr>
            <a:spLocks noGrp="1"/>
          </p:cNvSpPr>
          <p:nvPr>
            <p:ph type="dt" sz="half" idx="10"/>
          </p:nvPr>
        </p:nvSpPr>
        <p:spPr/>
        <p:txBody>
          <a:bodyPr/>
          <a:lstStyle/>
          <a:p>
            <a:fld id="{3E220A51-F8EA-429A-8E6F-F02BE74E28F7}" type="datetimeFigureOut">
              <a:rPr kumimoji="1" lang="ja-JP" altLang="en-US" smtClean="0"/>
              <a:t>2015/3/10</a:t>
            </a:fld>
            <a:endParaRPr kumimoji="1" lang="ja-JP" altLang="en-US"/>
          </a:p>
        </p:txBody>
      </p:sp>
      <p:sp>
        <p:nvSpPr>
          <p:cNvPr id="1062" name="フッター プレースホルダー 7"/>
          <p:cNvSpPr>
            <a:spLocks noGrp="1"/>
          </p:cNvSpPr>
          <p:nvPr>
            <p:ph type="ftr" sz="quarter" idx="11"/>
          </p:nvPr>
        </p:nvSpPr>
        <p:spPr/>
        <p:txBody>
          <a:bodyPr/>
          <a:lstStyle/>
          <a:p>
            <a:endParaRPr kumimoji="1" lang="ja-JP" altLang="en-US"/>
          </a:p>
        </p:txBody>
      </p:sp>
      <p:sp>
        <p:nvSpPr>
          <p:cNvPr id="1063" name="スライド番号プレースホルダー 8"/>
          <p:cNvSpPr>
            <a:spLocks noGrp="1"/>
          </p:cNvSpPr>
          <p:nvPr>
            <p:ph type="sldNum" sz="quarter" idx="12"/>
          </p:nvPr>
        </p:nvSpPr>
        <p:spPr/>
        <p:txBody>
          <a:bodyPr/>
          <a:lstStyle/>
          <a:p>
            <a:fld id="{2C9400E4-C46D-48FA-AEA0-ED136F70A0E5}" type="slidenum">
              <a:rPr kumimoji="1" lang="ja-JP" altLang="en-US" smtClean="0"/>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0" name=""/>
        <p:cNvGrpSpPr/>
        <p:nvPr/>
      </p:nvGrpSpPr>
      <p:grpSpPr>
        <a:xfrm>
          <a:off x="0" y="0"/>
          <a:ext cx="0" cy="0"/>
          <a:chOff x="0" y="0"/>
          <a:chExt cx="0" cy="0"/>
        </a:xfrm>
      </p:grpSpPr>
      <p:sp>
        <p:nvSpPr>
          <p:cNvPr id="1065" name="タイトル 1"/>
          <p:cNvSpPr>
            <a:spLocks noGrp="1"/>
          </p:cNvSpPr>
          <p:nvPr>
            <p:ph type="title"/>
          </p:nvPr>
        </p:nvSpPr>
        <p:spPr/>
        <p:txBody>
          <a:bodyPr/>
          <a:lstStyle/>
          <a:p>
            <a:r>
              <a:rPr kumimoji="1" lang="ja-JP" altLang="en-US" smtClean="0"/>
              <a:t>マスター タイトルの書式設定</a:t>
            </a:r>
            <a:endParaRPr kumimoji="1" lang="ja-JP" altLang="en-US" dirty="0"/>
          </a:p>
        </p:txBody>
      </p:sp>
      <p:sp>
        <p:nvSpPr>
          <p:cNvPr id="1066" name="日付プレースホルダー 2"/>
          <p:cNvSpPr>
            <a:spLocks noGrp="1"/>
          </p:cNvSpPr>
          <p:nvPr>
            <p:ph type="dt" sz="half" idx="10"/>
          </p:nvPr>
        </p:nvSpPr>
        <p:spPr/>
        <p:txBody>
          <a:bodyPr/>
          <a:lstStyle/>
          <a:p>
            <a:fld id="{3E220A51-F8EA-429A-8E6F-F02BE74E28F7}" type="datetimeFigureOut">
              <a:rPr kumimoji="1" lang="ja-JP" altLang="en-US" smtClean="0"/>
              <a:t>2015/3/10</a:t>
            </a:fld>
            <a:endParaRPr kumimoji="1" lang="ja-JP" altLang="en-US"/>
          </a:p>
        </p:txBody>
      </p:sp>
      <p:sp>
        <p:nvSpPr>
          <p:cNvPr id="1067" name="フッター プレースホルダー 3"/>
          <p:cNvSpPr>
            <a:spLocks noGrp="1"/>
          </p:cNvSpPr>
          <p:nvPr>
            <p:ph type="ftr" sz="quarter" idx="11"/>
          </p:nvPr>
        </p:nvSpPr>
        <p:spPr/>
        <p:txBody>
          <a:bodyPr/>
          <a:lstStyle/>
          <a:p>
            <a:endParaRPr kumimoji="1" lang="ja-JP" altLang="en-US"/>
          </a:p>
        </p:txBody>
      </p:sp>
      <p:sp>
        <p:nvSpPr>
          <p:cNvPr id="1068" name="スライド番号プレースホルダー 4"/>
          <p:cNvSpPr>
            <a:spLocks noGrp="1"/>
          </p:cNvSpPr>
          <p:nvPr>
            <p:ph type="sldNum" sz="quarter" idx="12"/>
          </p:nvPr>
        </p:nvSpPr>
        <p:spPr/>
        <p:txBody>
          <a:bodyPr/>
          <a:lstStyle/>
          <a:p>
            <a:fld id="{2C9400E4-C46D-48FA-AEA0-ED136F70A0E5}" type="slidenum">
              <a:rPr kumimoji="1" lang="ja-JP" altLang="en-US" smtClean="0"/>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0" name=""/>
        <p:cNvGrpSpPr/>
        <p:nvPr/>
      </p:nvGrpSpPr>
      <p:grpSpPr>
        <a:xfrm>
          <a:off x="0" y="0"/>
          <a:ext cx="0" cy="0"/>
          <a:chOff x="0" y="0"/>
          <a:chExt cx="0" cy="0"/>
        </a:xfrm>
      </p:grpSpPr>
      <p:sp>
        <p:nvSpPr>
          <p:cNvPr id="1070" name="日付プレースホルダー 1"/>
          <p:cNvSpPr>
            <a:spLocks noGrp="1"/>
          </p:cNvSpPr>
          <p:nvPr>
            <p:ph type="dt" sz="half" idx="10"/>
          </p:nvPr>
        </p:nvSpPr>
        <p:spPr/>
        <p:txBody>
          <a:bodyPr/>
          <a:lstStyle/>
          <a:p>
            <a:fld id="{3E220A51-F8EA-429A-8E6F-F02BE74E28F7}" type="datetimeFigureOut">
              <a:rPr kumimoji="1" lang="ja-JP" altLang="en-US" smtClean="0"/>
              <a:t>2015/3/10</a:t>
            </a:fld>
            <a:endParaRPr kumimoji="1" lang="ja-JP" altLang="en-US"/>
          </a:p>
        </p:txBody>
      </p:sp>
      <p:sp>
        <p:nvSpPr>
          <p:cNvPr id="1071" name="フッター プレースホルダー 2"/>
          <p:cNvSpPr>
            <a:spLocks noGrp="1"/>
          </p:cNvSpPr>
          <p:nvPr>
            <p:ph type="ftr" sz="quarter" idx="11"/>
          </p:nvPr>
        </p:nvSpPr>
        <p:spPr/>
        <p:txBody>
          <a:bodyPr/>
          <a:lstStyle/>
          <a:p>
            <a:endParaRPr kumimoji="1" lang="ja-JP" altLang="en-US"/>
          </a:p>
        </p:txBody>
      </p:sp>
      <p:sp>
        <p:nvSpPr>
          <p:cNvPr id="1072" name="スライド番号プレースホルダー 3"/>
          <p:cNvSpPr>
            <a:spLocks noGrp="1"/>
          </p:cNvSpPr>
          <p:nvPr>
            <p:ph type="sldNum" sz="quarter" idx="12"/>
          </p:nvPr>
        </p:nvSpPr>
        <p:spPr/>
        <p:txBody>
          <a:bodyPr/>
          <a:lstStyle/>
          <a:p>
            <a:fld id="{2C9400E4-C46D-48FA-AEA0-ED136F70A0E5}" type="slidenum">
              <a:rPr kumimoji="1" lang="ja-JP" altLang="en-US" smtClean="0"/>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0" name=""/>
        <p:cNvGrpSpPr/>
        <p:nvPr/>
      </p:nvGrpSpPr>
      <p:grpSpPr>
        <a:xfrm>
          <a:off x="0" y="0"/>
          <a:ext cx="0" cy="0"/>
          <a:chOff x="0" y="0"/>
          <a:chExt cx="0" cy="0"/>
        </a:xfrm>
      </p:grpSpPr>
      <p:sp>
        <p:nvSpPr>
          <p:cNvPr id="1074" name="タイトル 1"/>
          <p:cNvSpPr>
            <a:spLocks noGrp="1"/>
          </p:cNvSpPr>
          <p:nvPr>
            <p:ph type="title"/>
          </p:nvPr>
        </p:nvSpPr>
        <p:spPr>
          <a:xfrm>
            <a:off x="257176" y="364066"/>
            <a:ext cx="1692176" cy="1549401"/>
          </a:xfrm>
        </p:spPr>
        <p:txBody>
          <a:bodyPr anchor="b">
            <a:normAutofit/>
          </a:bodyPr>
          <a:lstStyle>
            <a:lvl1pPr algn="l">
              <a:defRPr sz="2400" b="1"/>
            </a:lvl1pPr>
          </a:lstStyle>
          <a:p>
            <a:r>
              <a:rPr kumimoji="1" lang="ja-JP" altLang="en-US" smtClean="0"/>
              <a:t>マスター タイトルの書式設定</a:t>
            </a:r>
            <a:endParaRPr kumimoji="1" lang="ja-JP" altLang="en-US" dirty="0"/>
          </a:p>
        </p:txBody>
      </p:sp>
      <p:sp>
        <p:nvSpPr>
          <p:cNvPr id="1075" name="コンテンツ プレースホルダー 2"/>
          <p:cNvSpPr>
            <a:spLocks noGrp="1"/>
          </p:cNvSpPr>
          <p:nvPr>
            <p:ph idx="1"/>
          </p:nvPr>
        </p:nvSpPr>
        <p:spPr>
          <a:xfrm>
            <a:off x="2045192" y="364069"/>
            <a:ext cx="2659184" cy="752311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dirty="0"/>
          </a:p>
        </p:txBody>
      </p:sp>
      <p:sp>
        <p:nvSpPr>
          <p:cNvPr id="1076" name="テキスト プレースホルダー 3"/>
          <p:cNvSpPr>
            <a:spLocks noGrp="1"/>
          </p:cNvSpPr>
          <p:nvPr>
            <p:ph type="body" sz="half" idx="2"/>
          </p:nvPr>
        </p:nvSpPr>
        <p:spPr>
          <a:xfrm>
            <a:off x="257176" y="2267744"/>
            <a:ext cx="1692176" cy="569663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1077" name="日付プレースホルダー 4"/>
          <p:cNvSpPr>
            <a:spLocks noGrp="1"/>
          </p:cNvSpPr>
          <p:nvPr>
            <p:ph type="dt" sz="half" idx="10"/>
          </p:nvPr>
        </p:nvSpPr>
        <p:spPr/>
        <p:txBody>
          <a:bodyPr/>
          <a:lstStyle/>
          <a:p>
            <a:fld id="{3E220A51-F8EA-429A-8E6F-F02BE74E28F7}" type="datetimeFigureOut">
              <a:rPr kumimoji="1" lang="ja-JP" altLang="en-US" smtClean="0"/>
              <a:t>2015/3/10</a:t>
            </a:fld>
            <a:endParaRPr kumimoji="1" lang="ja-JP" altLang="en-US"/>
          </a:p>
        </p:txBody>
      </p:sp>
      <p:sp>
        <p:nvSpPr>
          <p:cNvPr id="1078" name="フッター プレースホルダー 5"/>
          <p:cNvSpPr>
            <a:spLocks noGrp="1"/>
          </p:cNvSpPr>
          <p:nvPr>
            <p:ph type="ftr" sz="quarter" idx="11"/>
          </p:nvPr>
        </p:nvSpPr>
        <p:spPr/>
        <p:txBody>
          <a:bodyPr/>
          <a:lstStyle/>
          <a:p>
            <a:endParaRPr kumimoji="1" lang="ja-JP" altLang="en-US"/>
          </a:p>
        </p:txBody>
      </p:sp>
      <p:sp>
        <p:nvSpPr>
          <p:cNvPr id="1079" name="スライド番号プレースホルダー 6"/>
          <p:cNvSpPr>
            <a:spLocks noGrp="1"/>
          </p:cNvSpPr>
          <p:nvPr>
            <p:ph type="sldNum" sz="quarter" idx="12"/>
          </p:nvPr>
        </p:nvSpPr>
        <p:spPr/>
        <p:txBody>
          <a:bodyPr/>
          <a:lstStyle/>
          <a:p>
            <a:fld id="{2C9400E4-C46D-48FA-AEA0-ED136F70A0E5}" type="slidenum">
              <a:rPr kumimoji="1" lang="ja-JP" altLang="en-US" smtClean="0"/>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0" name=""/>
        <p:cNvGrpSpPr/>
        <p:nvPr/>
      </p:nvGrpSpPr>
      <p:grpSpPr>
        <a:xfrm>
          <a:off x="0" y="0"/>
          <a:ext cx="0" cy="0"/>
          <a:chOff x="0" y="0"/>
          <a:chExt cx="0" cy="0"/>
        </a:xfrm>
      </p:grpSpPr>
      <p:sp>
        <p:nvSpPr>
          <p:cNvPr id="1081" name="タイトル 1"/>
          <p:cNvSpPr>
            <a:spLocks noGrp="1"/>
          </p:cNvSpPr>
          <p:nvPr>
            <p:ph type="title"/>
          </p:nvPr>
        </p:nvSpPr>
        <p:spPr>
          <a:xfrm>
            <a:off x="1008162" y="6252187"/>
            <a:ext cx="3086100" cy="755652"/>
          </a:xfrm>
        </p:spPr>
        <p:txBody>
          <a:bodyPr anchor="b">
            <a:normAutofit/>
          </a:bodyPr>
          <a:lstStyle>
            <a:lvl1pPr algn="l">
              <a:defRPr sz="2400" b="1"/>
            </a:lvl1pPr>
          </a:lstStyle>
          <a:p>
            <a:r>
              <a:rPr kumimoji="1" lang="ja-JP" altLang="en-US" smtClean="0"/>
              <a:t>マスター タイトルの書式設定</a:t>
            </a:r>
            <a:endParaRPr kumimoji="1" lang="ja-JP" altLang="en-US" dirty="0"/>
          </a:p>
        </p:txBody>
      </p:sp>
      <p:sp>
        <p:nvSpPr>
          <p:cNvPr id="1082" name="図プレースホルダー 2"/>
          <p:cNvSpPr>
            <a:spLocks noGrp="1"/>
          </p:cNvSpPr>
          <p:nvPr>
            <p:ph type="pic" idx="1"/>
          </p:nvPr>
        </p:nvSpPr>
        <p:spPr>
          <a:xfrm>
            <a:off x="1008162" y="283524"/>
            <a:ext cx="3086100" cy="5838439"/>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kumimoji="1" lang="ja-JP" altLang="en-US" smtClean="0"/>
              <a:t>アイコンをクリックして図を追加</a:t>
            </a:r>
            <a:endParaRPr kumimoji="1" lang="ja-JP" altLang="en-US" dirty="0"/>
          </a:p>
        </p:txBody>
      </p:sp>
      <p:sp>
        <p:nvSpPr>
          <p:cNvPr id="1083" name="テキスト プレースホルダー 3"/>
          <p:cNvSpPr>
            <a:spLocks noGrp="1"/>
          </p:cNvSpPr>
          <p:nvPr>
            <p:ph type="body" sz="half" idx="2"/>
          </p:nvPr>
        </p:nvSpPr>
        <p:spPr>
          <a:xfrm>
            <a:off x="1008162" y="7068279"/>
            <a:ext cx="3086100" cy="8961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1084" name="日付プレースホルダー 4"/>
          <p:cNvSpPr>
            <a:spLocks noGrp="1"/>
          </p:cNvSpPr>
          <p:nvPr>
            <p:ph type="dt" sz="half" idx="10"/>
          </p:nvPr>
        </p:nvSpPr>
        <p:spPr/>
        <p:txBody>
          <a:bodyPr/>
          <a:lstStyle/>
          <a:p>
            <a:fld id="{3E220A51-F8EA-429A-8E6F-F02BE74E28F7}" type="datetimeFigureOut">
              <a:rPr kumimoji="1" lang="ja-JP" altLang="en-US" smtClean="0"/>
              <a:t>2015/3/10</a:t>
            </a:fld>
            <a:endParaRPr kumimoji="1" lang="ja-JP" altLang="en-US"/>
          </a:p>
        </p:txBody>
      </p:sp>
      <p:sp>
        <p:nvSpPr>
          <p:cNvPr id="1085" name="フッター プレースホルダー 5"/>
          <p:cNvSpPr>
            <a:spLocks noGrp="1"/>
          </p:cNvSpPr>
          <p:nvPr>
            <p:ph type="ftr" sz="quarter" idx="11"/>
          </p:nvPr>
        </p:nvSpPr>
        <p:spPr/>
        <p:txBody>
          <a:bodyPr/>
          <a:lstStyle/>
          <a:p>
            <a:endParaRPr kumimoji="1" lang="ja-JP" altLang="en-US"/>
          </a:p>
        </p:txBody>
      </p:sp>
      <p:sp>
        <p:nvSpPr>
          <p:cNvPr id="1086" name="スライド番号プレースホルダー 6"/>
          <p:cNvSpPr>
            <a:spLocks noGrp="1"/>
          </p:cNvSpPr>
          <p:nvPr>
            <p:ph type="sldNum" sz="quarter" idx="12"/>
          </p:nvPr>
        </p:nvSpPr>
        <p:spPr/>
        <p:txBody>
          <a:bodyPr/>
          <a:lstStyle/>
          <a:p>
            <a:fld id="{2C9400E4-C46D-48FA-AEA0-ED136F70A0E5}" type="slidenum">
              <a:rPr kumimoji="1" lang="ja-JP" altLang="en-US" smtClean="0"/>
              <a:t>‹#›</a:t>
            </a:fld>
            <a:endParaRPr kumimoji="1" lang="ja-JP" altLang="en-US"/>
          </a:p>
        </p:txBody>
      </p:sp>
    </p:spTree>
  </p:cSld>
  <p:clrMapOvr>
    <a:masterClrMapping/>
  </p:clrMapOvr>
</p:sldLayout>
</file>

<file path=ppt/slideMasters/_rels/slideMaster1.xml.rels><?xml version="1.0" encoding="UTF-8"?><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slideLayout" Target="../slideLayouts/slideLayout2.xml" /><Relationship Id="rId3" Type="http://schemas.openxmlformats.org/officeDocument/2006/relationships/slideLayout" Target="../slideLayouts/slideLayout3.xml" /><Relationship Id="rId4" Type="http://schemas.openxmlformats.org/officeDocument/2006/relationships/slideLayout" Target="../slideLayouts/slideLayout4.xml" /><Relationship Id="rId5" Type="http://schemas.openxmlformats.org/officeDocument/2006/relationships/slideLayout" Target="../slideLayouts/slideLayout5.xml" /><Relationship Id="rId6" Type="http://schemas.openxmlformats.org/officeDocument/2006/relationships/slideLayout" Target="../slideLayouts/slideLayout6.xml" /><Relationship Id="rId7" Type="http://schemas.openxmlformats.org/officeDocument/2006/relationships/slideLayout" Target="../slideLayouts/slideLayout7.xml" /><Relationship Id="rId8" Type="http://schemas.openxmlformats.org/officeDocument/2006/relationships/slideLayout" Target="../slideLayouts/slideLayout8.xml" /><Relationship Id="rId9" Type="http://schemas.openxmlformats.org/officeDocument/2006/relationships/slideLayout" Target="../slideLayouts/slideLayout9.xml" /><Relationship Id="rId10" Type="http://schemas.openxmlformats.org/officeDocument/2006/relationships/slideLayout" Target="../slideLayouts/slideLayout10.xml" /><Relationship Id="rId11" Type="http://schemas.openxmlformats.org/officeDocument/2006/relationships/slideLayout" Target="../slideLayouts/slideLayout11.xml" /><Relationship Id="rId12" Type="http://schemas.openxmlformats.org/officeDocument/2006/relationships/theme" Target="../theme/theme2.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0" name=""/>
        <p:cNvGrpSpPr/>
        <p:nvPr/>
      </p:nvGrpSpPr>
      <p:grpSpPr>
        <a:xfrm>
          <a:off x="0" y="0"/>
          <a:ext cx="0" cy="0"/>
          <a:chOff x="0" y="0"/>
          <a:chExt cx="0" cy="0"/>
        </a:xfrm>
      </p:grpSpPr>
      <p:sp>
        <p:nvSpPr>
          <p:cNvPr id="1025" name="フッター プレースホルダー 4"/>
          <p:cNvSpPr>
            <a:spLocks noGrp="1"/>
          </p:cNvSpPr>
          <p:nvPr>
            <p:ph type="ftr" sz="quarter" idx="3"/>
          </p:nvPr>
        </p:nvSpPr>
        <p:spPr>
          <a:xfrm>
            <a:off x="1417372" y="8316416"/>
            <a:ext cx="2308757" cy="486834"/>
          </a:xfrm>
          <a:prstGeom prst="rect">
            <a:avLst/>
          </a:prstGeom>
        </p:spPr>
        <p:txBody>
          <a:bodyPr vert="horz" lIns="91440" tIns="45720" rIns="91440" bIns="45720" rtlCol="0" anchor="ctr"/>
          <a:lstStyle>
            <a:lvl1pPr algn="ctr">
              <a:defRPr sz="1200">
                <a:solidFill>
                  <a:schemeClr val="tx1"/>
                </a:solidFill>
                <a:latin typeface="+mn-ea"/>
                <a:ea typeface="+mn-ea"/>
              </a:defRPr>
            </a:lvl1pPr>
          </a:lstStyle>
          <a:p>
            <a:endParaRPr lang="ja-JP" altLang="en-US" dirty="0"/>
          </a:p>
        </p:txBody>
      </p:sp>
      <p:sp>
        <p:nvSpPr>
          <p:cNvPr id="1026" name="タイトル プレースホルダー 1"/>
          <p:cNvSpPr>
            <a:spLocks noGrp="1"/>
          </p:cNvSpPr>
          <p:nvPr>
            <p:ph type="title"/>
          </p:nvPr>
        </p:nvSpPr>
        <p:spPr>
          <a:xfrm>
            <a:off x="257175" y="558204"/>
            <a:ext cx="4629150" cy="1325497"/>
          </a:xfrm>
          <a:prstGeom prst="rect">
            <a:avLst/>
          </a:prstGeom>
        </p:spPr>
        <p:txBody>
          <a:bodyPr vert="horz" lIns="91440" tIns="45720" rIns="91440" bIns="45720" rtlCol="0" anchor="ctr">
            <a:normAutofit/>
          </a:bodyPr>
          <a:lstStyle/>
          <a:p>
            <a:r>
              <a:rPr kumimoji="1" lang="ja-JP" altLang="en-US" dirty="0" smtClean="0"/>
              <a:t>マスター タイトルの書式設定</a:t>
            </a:r>
            <a:endParaRPr kumimoji="1" lang="ja-JP" altLang="en-US" dirty="0"/>
          </a:p>
        </p:txBody>
      </p:sp>
      <p:sp>
        <p:nvSpPr>
          <p:cNvPr id="1027" name="テキスト プレースホルダー 2"/>
          <p:cNvSpPr>
            <a:spLocks noGrp="1"/>
          </p:cNvSpPr>
          <p:nvPr>
            <p:ph type="body" idx="1"/>
          </p:nvPr>
        </p:nvSpPr>
        <p:spPr>
          <a:xfrm>
            <a:off x="257175" y="2315751"/>
            <a:ext cx="4629150" cy="5708452"/>
          </a:xfrm>
          <a:prstGeom prst="rect">
            <a:avLst/>
          </a:prstGeom>
        </p:spPr>
        <p:txBody>
          <a:bodyPr vert="horz" lIns="91440" tIns="45720" rIns="91440" bIns="45720" rtlCol="0">
            <a:normAutofit/>
          </a:bodyPr>
          <a:lstStyle/>
          <a:p>
            <a:pPr lvl="0"/>
            <a:r>
              <a:rPr kumimoji="1" lang="ja-JP" altLang="en-US" dirty="0" smtClean="0"/>
              <a:t>マスター テキストの書式設定</a:t>
            </a:r>
          </a:p>
          <a:p>
            <a:pPr lvl="1"/>
            <a:r>
              <a:rPr kumimoji="1" lang="ja-JP" altLang="en-US" dirty="0" smtClean="0"/>
              <a:t>第 </a:t>
            </a:r>
            <a:r>
              <a:rPr kumimoji="1" lang="en-US" altLang="ja-JP" dirty="0" smtClean="0"/>
              <a:t>2 </a:t>
            </a:r>
            <a:r>
              <a:rPr kumimoji="1" lang="ja-JP" altLang="en-US" dirty="0" smtClean="0"/>
              <a:t>レベル</a:t>
            </a:r>
          </a:p>
          <a:p>
            <a:pPr lvl="2"/>
            <a:r>
              <a:rPr kumimoji="1" lang="ja-JP" altLang="en-US" dirty="0" smtClean="0"/>
              <a:t>第 </a:t>
            </a:r>
            <a:r>
              <a:rPr kumimoji="1" lang="en-US" altLang="ja-JP" dirty="0" smtClean="0"/>
              <a:t>3 </a:t>
            </a:r>
            <a:r>
              <a:rPr kumimoji="1" lang="ja-JP" altLang="en-US" dirty="0" smtClean="0"/>
              <a:t>レベル</a:t>
            </a:r>
          </a:p>
          <a:p>
            <a:pPr lvl="3"/>
            <a:r>
              <a:rPr kumimoji="1" lang="ja-JP" altLang="en-US" dirty="0" smtClean="0"/>
              <a:t>第 </a:t>
            </a:r>
            <a:r>
              <a:rPr kumimoji="1" lang="en-US" altLang="ja-JP" dirty="0" smtClean="0"/>
              <a:t>4 </a:t>
            </a:r>
            <a:r>
              <a:rPr kumimoji="1" lang="ja-JP" altLang="en-US" dirty="0" smtClean="0"/>
              <a:t>レベル</a:t>
            </a:r>
          </a:p>
          <a:p>
            <a:pPr lvl="4"/>
            <a:r>
              <a:rPr kumimoji="1" lang="ja-JP" altLang="en-US" dirty="0" smtClean="0"/>
              <a:t>第 </a:t>
            </a:r>
            <a:r>
              <a:rPr kumimoji="1" lang="en-US" altLang="ja-JP" dirty="0" smtClean="0"/>
              <a:t>5 </a:t>
            </a:r>
            <a:r>
              <a:rPr kumimoji="1" lang="ja-JP" altLang="en-US" dirty="0" smtClean="0"/>
              <a:t>レベル</a:t>
            </a:r>
            <a:endParaRPr kumimoji="1" lang="en-US" altLang="ja-JP" dirty="0" smtClean="0"/>
          </a:p>
          <a:p>
            <a:pPr lvl="5"/>
            <a:r>
              <a:rPr kumimoji="1" lang="ja-JP" altLang="en-US" dirty="0" smtClean="0"/>
              <a:t>第 </a:t>
            </a:r>
            <a:r>
              <a:rPr kumimoji="1" lang="en-US" altLang="ja-JP" dirty="0" smtClean="0"/>
              <a:t>6 </a:t>
            </a:r>
            <a:r>
              <a:rPr kumimoji="1" lang="ja-JP" altLang="en-US" dirty="0" smtClean="0"/>
              <a:t>レベル</a:t>
            </a:r>
          </a:p>
          <a:p>
            <a:pPr lvl="6"/>
            <a:r>
              <a:rPr kumimoji="1" lang="ja-JP" altLang="en-US" dirty="0" smtClean="0"/>
              <a:t>第 </a:t>
            </a:r>
            <a:r>
              <a:rPr kumimoji="1" lang="en-US" altLang="ja-JP" dirty="0" smtClean="0"/>
              <a:t>7 </a:t>
            </a:r>
            <a:r>
              <a:rPr kumimoji="1" lang="ja-JP" altLang="en-US" dirty="0" smtClean="0"/>
              <a:t>レベル</a:t>
            </a:r>
          </a:p>
          <a:p>
            <a:pPr lvl="7"/>
            <a:r>
              <a:rPr kumimoji="1" lang="ja-JP" altLang="en-US" dirty="0" smtClean="0"/>
              <a:t>第 </a:t>
            </a:r>
            <a:r>
              <a:rPr kumimoji="1" lang="en-US" altLang="ja-JP" dirty="0" smtClean="0"/>
              <a:t>8 </a:t>
            </a:r>
            <a:r>
              <a:rPr kumimoji="1" lang="ja-JP" altLang="en-US" dirty="0" smtClean="0"/>
              <a:t>レベル</a:t>
            </a:r>
          </a:p>
          <a:p>
            <a:pPr lvl="8"/>
            <a:r>
              <a:rPr kumimoji="1" lang="ja-JP" altLang="en-US" dirty="0" smtClean="0"/>
              <a:t>第 </a:t>
            </a:r>
            <a:r>
              <a:rPr kumimoji="1" lang="en-US" altLang="ja-JP" dirty="0" smtClean="0"/>
              <a:t>9 </a:t>
            </a:r>
            <a:r>
              <a:rPr kumimoji="1" lang="ja-JP" altLang="en-US" dirty="0" smtClean="0"/>
              <a:t>レベル</a:t>
            </a:r>
          </a:p>
        </p:txBody>
      </p:sp>
      <p:sp>
        <p:nvSpPr>
          <p:cNvPr id="1028" name="日付プレースホルダー 3"/>
          <p:cNvSpPr>
            <a:spLocks noGrp="1"/>
          </p:cNvSpPr>
          <p:nvPr>
            <p:ph type="dt" sz="half" idx="2"/>
          </p:nvPr>
        </p:nvSpPr>
        <p:spPr>
          <a:xfrm>
            <a:off x="257175" y="8316416"/>
            <a:ext cx="1058936" cy="486834"/>
          </a:xfrm>
          <a:prstGeom prst="rect">
            <a:avLst/>
          </a:prstGeom>
        </p:spPr>
        <p:txBody>
          <a:bodyPr vert="horz" lIns="91440" tIns="45720" rIns="91440" bIns="45720" rtlCol="0" anchor="ctr"/>
          <a:lstStyle>
            <a:lvl1pPr algn="l">
              <a:defRPr sz="1200">
                <a:solidFill>
                  <a:schemeClr val="tx1"/>
                </a:solidFill>
                <a:latin typeface="+mn-lt"/>
                <a:ea typeface="+mn-ea"/>
              </a:defRPr>
            </a:lvl1pPr>
          </a:lstStyle>
          <a:p>
            <a:fld id="{3E220A51-F8EA-429A-8E6F-F02BE74E28F7}" type="datetimeFigureOut">
              <a:rPr lang="ja-JP" altLang="en-US" smtClean="0"/>
              <a:pPr/>
              <a:t>2015/3/10</a:t>
            </a:fld>
            <a:endParaRPr lang="ja-JP" altLang="en-US" dirty="0"/>
          </a:p>
        </p:txBody>
      </p:sp>
      <p:sp>
        <p:nvSpPr>
          <p:cNvPr id="1029" name="スライド番号プレースホルダー 5"/>
          <p:cNvSpPr>
            <a:spLocks noGrp="1"/>
          </p:cNvSpPr>
          <p:nvPr>
            <p:ph type="sldNum" sz="quarter" idx="4"/>
          </p:nvPr>
        </p:nvSpPr>
        <p:spPr>
          <a:xfrm>
            <a:off x="3807137" y="8316416"/>
            <a:ext cx="1079188" cy="486834"/>
          </a:xfrm>
          <a:prstGeom prst="rect">
            <a:avLst/>
          </a:prstGeom>
        </p:spPr>
        <p:txBody>
          <a:bodyPr vert="horz" lIns="91440" tIns="45720" rIns="91440" bIns="45720" rtlCol="0" anchor="ctr"/>
          <a:lstStyle>
            <a:lvl1pPr algn="r">
              <a:defRPr sz="1200">
                <a:solidFill>
                  <a:schemeClr val="tx1"/>
                </a:solidFill>
                <a:latin typeface="+mn-lt"/>
                <a:ea typeface="+mn-ea"/>
              </a:defRPr>
            </a:lvl1pPr>
          </a:lstStyle>
          <a:p>
            <a:fld id="{2C9400E4-C46D-48FA-AEA0-ED136F70A0E5}" type="slidenum">
              <a:rPr lang="ja-JP" altLang="en-US" smtClean="0"/>
              <a:pPr/>
              <a:t>‹#›</a:t>
            </a:fld>
            <a:endParaRPr lang="ja-JP" altLang="en-US" dirty="0"/>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kumimoji="1" sz="4400" b="0" kern="1200">
          <a:solidFill>
            <a:schemeClr val="tx1"/>
          </a:solidFill>
          <a:latin typeface="+mj-ea"/>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p:titleStyle>
    <p:bodyStyle>
      <a:lvl1pPr marL="457200" indent="-457200" algn="l" defTabSz="914400" rtl="0" eaLnBrk="1" latinLnBrk="0" hangingPunct="1">
        <a:spcBef>
          <a:spcPct val="20000"/>
        </a:spcBef>
        <a:buFont typeface="Arial" panose="020B0604020202020204" pitchFamily="34" charset="0"/>
        <a:buChar char="•"/>
        <a:defRPr kumimoji="1" sz="3200" kern="1200">
          <a:solidFill>
            <a:schemeClr val="tx1"/>
          </a:solidFill>
          <a:latin typeface="+mn-ea"/>
          <a:ea typeface="+mn-ea"/>
          <a:cs typeface="+mn-cs"/>
        </a:defRPr>
      </a:lvl1pPr>
      <a:lvl2pPr marL="914400" indent="-45720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257300" indent="-3429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714500" indent="-342900" algn="l" defTabSz="914400" rtl="0" eaLnBrk="1" latinLnBrk="0" hangingPunct="1">
        <a:spcBef>
          <a:spcPct val="20000"/>
        </a:spcBef>
        <a:buSzPct val="100000"/>
        <a:buFont typeface="Arial" panose="020B0604020202020204" pitchFamily="34" charset="0"/>
        <a:buChar char="•"/>
        <a:defRPr kumimoji="1" sz="2000" kern="1200">
          <a:solidFill>
            <a:schemeClr val="tx1"/>
          </a:solidFill>
          <a:latin typeface="+mn-lt"/>
          <a:ea typeface="+mn-ea"/>
          <a:cs typeface="+mn-cs"/>
        </a:defRPr>
      </a:lvl4pPr>
      <a:lvl5pPr marL="2171700" marR="0" indent="-342900" algn="l" defTabSz="914400" rtl="0" eaLnBrk="1" fontAlgn="auto" latinLnBrk="0" hangingPunct="1">
        <a:lnSpc>
          <a:spcPct val="100000"/>
        </a:lnSpc>
        <a:spcBef>
          <a:spcPct val="20000"/>
        </a:spcBef>
        <a:spcAft>
          <a:spcPts val="0"/>
        </a:spcAft>
        <a:buClrTx/>
        <a:buSzPct val="100000"/>
        <a:buFont typeface="Arial" panose="020B0604020202020204" pitchFamily="34" charset="0"/>
        <a:buChar char="•"/>
        <a:tabLst/>
        <a:defRPr kumimoji="1" sz="2000" kern="1200">
          <a:solidFill>
            <a:schemeClr val="tx1"/>
          </a:solidFill>
          <a:latin typeface="+mn-lt"/>
          <a:ea typeface="+mn-ea"/>
          <a:cs typeface="+mn-cs"/>
        </a:defRPr>
      </a:lvl5pPr>
      <a:lvl6pPr marL="2571750" indent="-285750" algn="l" defTabSz="914400" rtl="0" eaLnBrk="1" latinLnBrk="0" hangingPunct="1">
        <a:spcBef>
          <a:spcPct val="20000"/>
        </a:spcBef>
        <a:buFont typeface="Arial" panose="020B0604020202020204" pitchFamily="34" charset="0"/>
        <a:buChar char="•"/>
        <a:defRPr kumimoji="1" sz="1800" kern="1200">
          <a:solidFill>
            <a:schemeClr val="tx1"/>
          </a:solidFill>
          <a:latin typeface="+mn-lt"/>
          <a:ea typeface="+mn-ea"/>
          <a:cs typeface="+mn-cs"/>
        </a:defRPr>
      </a:lvl6pPr>
      <a:lvl7pPr marL="3028950" indent="-285750" algn="l" defTabSz="914400" rtl="0" eaLnBrk="1" latinLnBrk="0" hangingPunct="1">
        <a:spcBef>
          <a:spcPct val="20000"/>
        </a:spcBef>
        <a:buFont typeface="Arial" panose="020B0604020202020204" pitchFamily="34" charset="0"/>
        <a:buChar char="•"/>
        <a:defRPr kumimoji="1" sz="1600" kern="1200">
          <a:solidFill>
            <a:schemeClr val="tx1"/>
          </a:solidFill>
          <a:latin typeface="+mn-lt"/>
          <a:ea typeface="+mj-ea"/>
          <a:cs typeface="+mn-cs"/>
        </a:defRPr>
      </a:lvl7pPr>
      <a:lvl8pPr marL="3486150" indent="-285750" algn="l" defTabSz="914400" rtl="0" eaLnBrk="1" latinLnBrk="0" hangingPunct="1">
        <a:spcBef>
          <a:spcPct val="20000"/>
        </a:spcBef>
        <a:buFont typeface="Arial" panose="020B0604020202020204" pitchFamily="34" charset="0"/>
        <a:buChar char="•"/>
        <a:defRPr kumimoji="1" sz="1600" kern="1200">
          <a:solidFill>
            <a:schemeClr val="tx1"/>
          </a:solidFill>
          <a:latin typeface="+mn-lt"/>
          <a:ea typeface="+mj-ea"/>
          <a:cs typeface="+mn-cs"/>
        </a:defRPr>
      </a:lvl8pPr>
      <a:lvl9pPr marL="3943350" indent="-285750" algn="l" defTabSz="914400" rtl="0" eaLnBrk="1" latinLnBrk="0" hangingPunct="1">
        <a:spcBef>
          <a:spcPct val="20000"/>
        </a:spcBef>
        <a:buFont typeface="Arial" panose="020B0604020202020204" pitchFamily="34" charset="0"/>
        <a:buChar char="•"/>
        <a:defRPr kumimoji="1" sz="16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0" name=""/>
        <p:cNvGrpSpPr/>
        <p:nvPr/>
      </p:nvGrpSpPr>
      <p:grpSpPr>
        <a:xfrm>
          <a:off x="0" y="0"/>
          <a:ext cx="0" cy="0"/>
          <a:chOff x="0" y="0"/>
          <a:chExt cx="0" cy="0"/>
        </a:xfrm>
      </p:grpSpPr>
      <p:sp>
        <p:nvSpPr>
          <p:cNvPr id="1107" name="図形 87"/>
          <p:cNvSpPr/>
          <p:nvPr/>
        </p:nvSpPr>
        <p:spPr>
          <a:xfrm>
            <a:off x="295202" y="869408"/>
            <a:ext cx="4690575" cy="4196612"/>
          </a:xfrm>
          <a:prstGeom prst="roundRect">
            <a:avLst/>
          </a:prstGeom>
        </p:spPr>
        <p:style>
          <a:lnRef idx="2">
            <a:schemeClr val="accent5"/>
          </a:lnRef>
          <a:fillRef idx="1">
            <a:schemeClr val="lt1"/>
          </a:fillRef>
          <a:effectRef idx="0">
            <a:schemeClr val="accent5"/>
          </a:effectRef>
          <a:fontRef idx="minor">
            <a:schemeClr val="dk1"/>
          </a:fontRef>
        </p:style>
        <p:txBody>
          <a:bodyPr anchor="ctr"/>
          <a:p>
            <a:pPr algn="ctr">
              <a:defRPr lang="ja-JP" altLang="en-US"/>
            </a:pPr>
            <a:endParaRPr lang="ja-JP" altLang="en-US"/>
          </a:p>
        </p:txBody>
      </p:sp>
      <p:sp>
        <p:nvSpPr>
          <p:cNvPr id="1108" name="タイトル 1"/>
          <p:cNvSpPr>
            <a:spLocks noGrp="1"/>
          </p:cNvSpPr>
          <p:nvPr>
            <p:ph type="ctrTitle" idx="0"/>
          </p:nvPr>
        </p:nvSpPr>
        <p:spPr>
          <a:xfrm>
            <a:off x="295204" y="972000"/>
            <a:ext cx="4629150" cy="416314"/>
          </a:xfrm>
        </p:spPr>
        <p:txBody>
          <a:bodyPr>
            <a:normAutofit fontScale="90000"/>
          </a:bodyPr>
          <a:lstStyle/>
          <a:p>
            <a:r>
              <a:rPr kumimoji="1" lang="ja-JP" altLang="en-US" sz="1400" dirty="0"/>
              <a:t>警察署の管轄区域の変更について</a:t>
            </a:r>
            <a:endParaRPr kumimoji="1" lang="ja-JP" altLang="en-US" sz="1400" dirty="0"/>
          </a:p>
          <a:p>
            <a:r>
              <a:rPr kumimoji="1" lang="ja-JP" altLang="en-US" sz="1400" dirty="0"/>
              <a:t>（事前のお知らせ）</a:t>
            </a:r>
            <a:endParaRPr kumimoji="1" lang="ja-JP" altLang="en-US" sz="1400" dirty="0"/>
          </a:p>
        </p:txBody>
      </p:sp>
      <p:sp>
        <p:nvSpPr>
          <p:cNvPr id="1109" name="テキスト 88"/>
          <p:cNvSpPr txBox="1"/>
          <p:nvPr/>
        </p:nvSpPr>
        <p:spPr>
          <a:xfrm>
            <a:off x="516490" y="1548000"/>
            <a:ext cx="4248000" cy="3415427"/>
          </a:xfrm>
          <a:prstGeom prst="rect">
            <a:avLst/>
          </a:prstGeom>
        </p:spPr>
        <p:txBody>
          <a:bodyPr wrap="square">
            <a:spAutoFit/>
          </a:bodyPr>
          <a:p>
            <a:pPr>
              <a:defRPr lang="ja-JP" altLang="en-US"/>
            </a:pPr>
            <a:r>
              <a:rPr lang="ja-JP" altLang="en-US" sz="1200">
                <a:latin typeface="ＭＳ 明朝"/>
                <a:ea typeface="ＭＳ 明朝"/>
              </a:rPr>
              <a:t>　現在、</a:t>
            </a:r>
            <a:r>
              <a:rPr lang="ja-JP" altLang="en-US" sz="1200">
                <a:latin typeface="ＭＳ 明朝"/>
                <a:ea typeface="ＭＳ 明朝"/>
              </a:rPr>
              <a:t>秋田東警察署の管轄区域である秋田市の</a:t>
            </a:r>
            <a:endParaRPr lang="ja-JP" altLang="en-US" sz="1200">
              <a:latin typeface="ＭＳ 明朝"/>
              <a:ea typeface="ＭＳ 明朝"/>
            </a:endParaRPr>
          </a:p>
          <a:p>
            <a:pPr>
              <a:defRPr lang="ja-JP" altLang="en-US"/>
            </a:pPr>
            <a:endParaRPr lang="ja-JP" altLang="en-US" sz="1200">
              <a:latin typeface="ＭＳ 明朝"/>
              <a:ea typeface="ＭＳ 明朝"/>
            </a:endParaRPr>
          </a:p>
          <a:p>
            <a:pPr>
              <a:defRPr lang="ja-JP" altLang="en-US"/>
            </a:pPr>
            <a:endParaRPr lang="ja-JP" altLang="en-US" sz="1200">
              <a:latin typeface="ＭＳ 明朝"/>
              <a:ea typeface="ＭＳ 明朝"/>
            </a:endParaRPr>
          </a:p>
          <a:p>
            <a:pPr>
              <a:defRPr lang="ja-JP" altLang="en-US"/>
            </a:pPr>
            <a:endParaRPr lang="ja-JP" altLang="en-US" sz="1200">
              <a:latin typeface="ＭＳ 明朝"/>
              <a:ea typeface="ＭＳ 明朝"/>
            </a:endParaRPr>
          </a:p>
          <a:p>
            <a:pPr>
              <a:defRPr lang="ja-JP" altLang="en-US"/>
            </a:pPr>
            <a:endParaRPr lang="ja-JP" altLang="en-US" sz="1200">
              <a:latin typeface="ＭＳ 明朝"/>
              <a:ea typeface="ＭＳ 明朝"/>
            </a:endParaRPr>
          </a:p>
          <a:p>
            <a:pPr>
              <a:defRPr lang="ja-JP" altLang="en-US"/>
            </a:pPr>
            <a:r>
              <a:rPr lang="ja-JP" altLang="en-US" sz="1200">
                <a:latin typeface="ＭＳ 明朝"/>
                <a:ea typeface="ＭＳ 明朝"/>
              </a:rPr>
              <a:t>　　　　　</a:t>
            </a:r>
            <a:endParaRPr lang="ja-JP" altLang="en-US" sz="1200">
              <a:latin typeface="ＭＳ 明朝"/>
              <a:ea typeface="ＭＳ 明朝"/>
            </a:endParaRPr>
          </a:p>
          <a:p>
            <a:pPr>
              <a:defRPr lang="ja-JP" altLang="en-US"/>
            </a:pPr>
            <a:r>
              <a:rPr lang="ja-JP" altLang="en-US" sz="1200">
                <a:latin typeface="ＭＳ 明朝"/>
                <a:ea typeface="ＭＳ 明朝"/>
              </a:rPr>
              <a:t>を秋田中央警察署の管轄区域に変更する条例案を県議会に上程しています。</a:t>
            </a:r>
            <a:endParaRPr lang="ja-JP" altLang="en-US" sz="1200">
              <a:latin typeface="ＭＳ 明朝"/>
              <a:ea typeface="ＭＳ 明朝"/>
            </a:endParaRPr>
          </a:p>
          <a:p>
            <a:pPr>
              <a:defRPr lang="ja-JP" altLang="en-US"/>
            </a:pPr>
            <a:r>
              <a:rPr lang="ja-JP" altLang="en-US" sz="1200">
                <a:latin typeface="ＭＳ 明朝"/>
                <a:ea typeface="ＭＳ 明朝"/>
              </a:rPr>
              <a:t>　</a:t>
            </a:r>
            <a:r>
              <a:rPr lang="ja-JP" altLang="en-US" sz="1200">
                <a:latin typeface="ＭＳ 明朝"/>
                <a:ea typeface="ＭＳ 明朝"/>
              </a:rPr>
              <a:t>条例可決後は、</a:t>
            </a:r>
            <a:r>
              <a:rPr lang="ja-JP" altLang="en-US" sz="1200">
                <a:latin typeface="ＭＳ 明朝"/>
                <a:ea typeface="ＭＳ 明朝"/>
              </a:rPr>
              <a:t>各種行政手続（猟銃等所持</a:t>
            </a:r>
            <a:r>
              <a:rPr lang="ja-JP" altLang="en-US" sz="1200">
                <a:latin typeface="ＭＳ 明朝"/>
                <a:ea typeface="ＭＳ 明朝"/>
              </a:rPr>
              <a:t>許可、古物営業許可、</a:t>
            </a:r>
            <a:r>
              <a:rPr lang="ja-JP" altLang="en-US" sz="1200">
                <a:latin typeface="ＭＳ 明朝"/>
                <a:ea typeface="ＭＳ 明朝"/>
              </a:rPr>
              <a:t>自動車保管場所証明、道路使用許可等）は、秋田中央警察署が担当することとなります。</a:t>
            </a:r>
            <a:endParaRPr lang="ja-JP" altLang="en-US" sz="1200">
              <a:latin typeface="ＭＳ 明朝"/>
              <a:ea typeface="ＭＳ 明朝"/>
            </a:endParaRPr>
          </a:p>
          <a:p>
            <a:pPr>
              <a:defRPr lang="ja-JP" altLang="en-US"/>
            </a:pPr>
            <a:r>
              <a:rPr lang="ja-JP" altLang="en-US" sz="1200">
                <a:latin typeface="ＭＳ 明朝"/>
                <a:ea typeface="ＭＳ 明朝"/>
              </a:rPr>
              <a:t>　</a:t>
            </a:r>
            <a:endParaRPr lang="ja-JP" altLang="en-US" sz="1200">
              <a:latin typeface="ＭＳ 明朝"/>
              <a:ea typeface="ＭＳ 明朝"/>
            </a:endParaRPr>
          </a:p>
          <a:p>
            <a:pPr>
              <a:defRPr lang="ja-JP" altLang="en-US"/>
            </a:pPr>
            <a:r>
              <a:rPr lang="ja-JP" altLang="en-US" sz="1200">
                <a:latin typeface="ＭＳ 明朝"/>
                <a:ea typeface="ＭＳ 明朝"/>
              </a:rPr>
              <a:t>　</a:t>
            </a:r>
            <a:r>
              <a:rPr lang="ja-JP" altLang="en-US" sz="1200">
                <a:latin typeface="ＭＳ 明朝"/>
                <a:ea typeface="ＭＳ 明朝"/>
              </a:rPr>
              <a:t>緊急を要する事件や交通事故等については、これまでと同様に、</a:t>
            </a:r>
            <a:r>
              <a:rPr lang="ja-JP" altLang="en-US" sz="1200" b="0">
                <a:latin typeface="ＭＳ ゴシック"/>
                <a:ea typeface="ＭＳ ゴシック"/>
              </a:rPr>
              <a:t>１１０番通報</a:t>
            </a:r>
            <a:r>
              <a:rPr lang="ja-JP" altLang="en-US" sz="1200">
                <a:latin typeface="ＭＳ 明朝"/>
                <a:ea typeface="ＭＳ 明朝"/>
              </a:rPr>
              <a:t>を活用してください。</a:t>
            </a:r>
            <a:endParaRPr lang="ja-JP" altLang="en-US" sz="1200">
              <a:latin typeface="ＭＳ 明朝"/>
              <a:ea typeface="ＭＳ 明朝"/>
            </a:endParaRPr>
          </a:p>
          <a:p>
            <a:pPr>
              <a:defRPr lang="ja-JP" altLang="en-US"/>
            </a:pPr>
            <a:endParaRPr lang="ja-JP" altLang="en-US" sz="1200">
              <a:latin typeface="ＭＳ 明朝"/>
              <a:ea typeface="ＭＳ 明朝"/>
            </a:endParaRPr>
          </a:p>
          <a:p>
            <a:pPr>
              <a:defRPr lang="ja-JP" altLang="en-US"/>
            </a:pPr>
            <a:r>
              <a:rPr lang="ja-JP" altLang="en-US" sz="1200">
                <a:latin typeface="ＭＳ 明朝"/>
                <a:ea typeface="ＭＳ 明朝"/>
              </a:rPr>
              <a:t>　</a:t>
            </a:r>
            <a:r>
              <a:rPr lang="ja-JP" altLang="en-US" sz="1200">
                <a:latin typeface="ＭＳ 明朝"/>
                <a:ea typeface="ＭＳ 明朝"/>
              </a:rPr>
              <a:t>ご不明な点は、下記警察署へお問い合わせください。</a:t>
            </a:r>
            <a:endParaRPr lang="ja-JP" altLang="en-US" sz="1200">
              <a:latin typeface="ＭＳ 明朝"/>
              <a:ea typeface="ＭＳ 明朝"/>
            </a:endParaRPr>
          </a:p>
          <a:p>
            <a:pPr>
              <a:defRPr lang="ja-JP" altLang="en-US"/>
            </a:pPr>
            <a:r>
              <a:rPr lang="ja-JP" altLang="en-US" sz="1200">
                <a:latin typeface="ＭＳ 明朝"/>
                <a:ea typeface="ＭＳ 明朝"/>
              </a:rPr>
              <a:t>　</a:t>
            </a:r>
            <a:r>
              <a:rPr lang="ja-JP" altLang="en-US" sz="1200">
                <a:latin typeface="ＭＳ 明朝"/>
                <a:ea typeface="ＭＳ 明朝"/>
              </a:rPr>
              <a:t>　</a:t>
            </a:r>
            <a:r>
              <a:rPr lang="ja-JP" altLang="en-US" sz="1200">
                <a:latin typeface="ＭＳ 明朝"/>
                <a:ea typeface="ＭＳ 明朝"/>
              </a:rPr>
              <a:t>　</a:t>
            </a:r>
            <a:r>
              <a:rPr lang="ja-JP" altLang="en-US" sz="1200">
                <a:latin typeface="ＭＳ 明朝"/>
                <a:ea typeface="ＭＳ 明朝"/>
              </a:rPr>
              <a:t>　</a:t>
            </a:r>
            <a:r>
              <a:rPr lang="ja-JP" altLang="en-US" sz="1200">
                <a:latin typeface="ＭＳ 明朝"/>
                <a:ea typeface="ＭＳ 明朝"/>
              </a:rPr>
              <a:t>　</a:t>
            </a:r>
            <a:r>
              <a:rPr lang="ja-JP" altLang="en-US" sz="1200">
                <a:latin typeface="ＭＳ 明朝"/>
                <a:ea typeface="ＭＳ 明朝"/>
              </a:rPr>
              <a:t>　</a:t>
            </a:r>
            <a:r>
              <a:rPr lang="ja-JP" altLang="en-US" sz="1200">
                <a:latin typeface="ＭＳ 明朝"/>
                <a:ea typeface="ＭＳ 明朝"/>
              </a:rPr>
              <a:t>　</a:t>
            </a:r>
            <a:r>
              <a:rPr lang="ja-JP" altLang="en-US" sz="1200">
                <a:latin typeface="ＭＳ ゴシック"/>
                <a:ea typeface="ＭＳ ゴシック"/>
              </a:rPr>
              <a:t>秋田中央</a:t>
            </a:r>
            <a:r>
              <a:rPr lang="ja-JP" altLang="en-US" sz="1200">
                <a:latin typeface="ＭＳ ゴシック"/>
                <a:ea typeface="ＭＳ ゴシック"/>
              </a:rPr>
              <a:t>警察署</a:t>
            </a:r>
            <a:r>
              <a:rPr lang="ja-JP" altLang="en-US" sz="1200">
                <a:latin typeface="ＭＳ ゴシック"/>
                <a:ea typeface="ＭＳ ゴシック"/>
              </a:rPr>
              <a:t>　電話　</a:t>
            </a:r>
            <a:r>
              <a:rPr lang="ja-JP" altLang="en-US" sz="1200">
                <a:latin typeface="ＭＳ ゴシック"/>
                <a:ea typeface="ＭＳ ゴシック"/>
              </a:rPr>
              <a:t>018－</a:t>
            </a:r>
            <a:r>
              <a:rPr lang="ja-JP" altLang="en-US" sz="1200">
                <a:latin typeface="ＭＳ ゴシック"/>
                <a:ea typeface="ＭＳ ゴシック"/>
              </a:rPr>
              <a:t>835－1111</a:t>
            </a:r>
            <a:endParaRPr lang="ja-JP" altLang="en-US" sz="1200">
              <a:latin typeface="ＭＳ ゴシック"/>
              <a:ea typeface="ＭＳ ゴシック"/>
            </a:endParaRPr>
          </a:p>
          <a:p>
            <a:pPr>
              <a:defRPr lang="ja-JP" altLang="en-US"/>
            </a:pPr>
            <a:r>
              <a:rPr lang="ja-JP" altLang="en-US" sz="1200">
                <a:latin typeface="ＭＳ ゴシック"/>
                <a:ea typeface="ＭＳ ゴシック"/>
              </a:rPr>
              <a:t>　</a:t>
            </a:r>
            <a:r>
              <a:rPr lang="ja-JP" altLang="en-US" sz="1200">
                <a:latin typeface="ＭＳ ゴシック"/>
                <a:ea typeface="ＭＳ ゴシック"/>
              </a:rPr>
              <a:t>　</a:t>
            </a:r>
            <a:r>
              <a:rPr lang="ja-JP" altLang="en-US" sz="1200">
                <a:latin typeface="ＭＳ ゴシック"/>
                <a:ea typeface="ＭＳ ゴシック"/>
              </a:rPr>
              <a:t>　</a:t>
            </a:r>
            <a:r>
              <a:rPr lang="ja-JP" altLang="en-US" sz="1200">
                <a:latin typeface="ＭＳ ゴシック"/>
                <a:ea typeface="ＭＳ ゴシック"/>
              </a:rPr>
              <a:t>　</a:t>
            </a:r>
            <a:r>
              <a:rPr lang="ja-JP" altLang="en-US" sz="1200">
                <a:latin typeface="ＭＳ ゴシック"/>
                <a:ea typeface="ＭＳ ゴシック"/>
              </a:rPr>
              <a:t>　</a:t>
            </a:r>
            <a:r>
              <a:rPr lang="ja-JP" altLang="en-US" sz="1200">
                <a:latin typeface="ＭＳ ゴシック"/>
                <a:ea typeface="ＭＳ ゴシック"/>
              </a:rPr>
              <a:t>　</a:t>
            </a:r>
            <a:r>
              <a:rPr lang="ja-JP" altLang="en-US" sz="1200">
                <a:latin typeface="ＭＳ ゴシック"/>
                <a:ea typeface="ＭＳ ゴシック"/>
              </a:rPr>
              <a:t>　</a:t>
            </a:r>
            <a:r>
              <a:rPr lang="ja-JP" altLang="en-US" sz="1200">
                <a:latin typeface="ＭＳ ゴシック"/>
                <a:ea typeface="ＭＳ ゴシック"/>
              </a:rPr>
              <a:t>秋田東警察署　　電話　018－825－5110</a:t>
            </a:r>
            <a:endParaRPr lang="ja-JP" altLang="en-US" sz="1200">
              <a:latin typeface="ＭＳ 明朝"/>
              <a:ea typeface="ＭＳ 明朝"/>
            </a:endParaRPr>
          </a:p>
        </p:txBody>
      </p:sp>
      <p:sp>
        <p:nvSpPr>
          <p:cNvPr id="1110" name="四角形 89"/>
          <p:cNvSpPr/>
          <p:nvPr/>
        </p:nvSpPr>
        <p:spPr>
          <a:xfrm>
            <a:off x="910545" y="1836000"/>
            <a:ext cx="3459893" cy="789336"/>
          </a:xfrm>
          <a:prstGeom prst="rect">
            <a:avLst/>
          </a:prstGeom>
          <a:noFill/>
          <a:ln w="25400" cap="flat" cmpd="sng" algn="ctr">
            <a:solidFill>
              <a:srgbClr val="FF0000"/>
            </a:solidFill>
            <a:prstDash val="solid"/>
          </a:ln>
        </p:spPr>
        <p:style>
          <a:lnRef idx="2">
            <a:schemeClr val="accent2"/>
          </a:lnRef>
          <a:fillRef idx="1">
            <a:schemeClr val="lt1"/>
          </a:fillRef>
          <a:effectRef idx="0">
            <a:schemeClr val="accent2"/>
          </a:effectRef>
          <a:fontRef idx="minor">
            <a:schemeClr val="dk1"/>
          </a:fontRef>
        </p:style>
        <p:txBody>
          <a:bodyPr anchor="ctr"/>
          <a:p>
            <a:pPr algn="l">
              <a:defRPr lang="ja-JP" altLang="en-US"/>
            </a:pPr>
            <a:r>
              <a:rPr lang="ja-JP" altLang="en-US" sz="1200">
                <a:latin typeface="ＭＳ ゴシック"/>
                <a:ea typeface="ＭＳ ゴシック"/>
              </a:rPr>
              <a:t>　泉（字五庵山、字三嶽根）　</a:t>
            </a:r>
            <a:r>
              <a:rPr lang="ja-JP" altLang="en-US" sz="1200">
                <a:latin typeface="ＭＳ ゴシック"/>
                <a:ea typeface="ＭＳ ゴシック"/>
              </a:rPr>
              <a:t>泉一ノ坪　</a:t>
            </a:r>
            <a:endParaRPr lang="ja-JP" altLang="en-US" sz="1200">
              <a:latin typeface="ＭＳ ゴシック"/>
              <a:ea typeface="ＭＳ ゴシック"/>
            </a:endParaRPr>
          </a:p>
          <a:p>
            <a:pPr algn="l">
              <a:defRPr lang="ja-JP" altLang="en-US"/>
            </a:pPr>
            <a:r>
              <a:rPr lang="ja-JP" altLang="en-US" sz="1200">
                <a:latin typeface="ＭＳ ゴシック"/>
                <a:ea typeface="ＭＳ ゴシック"/>
              </a:rPr>
              <a:t>　</a:t>
            </a:r>
            <a:r>
              <a:rPr lang="ja-JP" altLang="en-US" sz="1200">
                <a:latin typeface="ＭＳ ゴシック"/>
                <a:ea typeface="ＭＳ ゴシック"/>
              </a:rPr>
              <a:t>泉釜ノ町　　　　　　　　　</a:t>
            </a:r>
            <a:r>
              <a:rPr lang="ja-JP" altLang="en-US" sz="1200">
                <a:latin typeface="ＭＳ ゴシック"/>
                <a:ea typeface="ＭＳ ゴシック"/>
              </a:rPr>
              <a:t>泉馬場</a:t>
            </a:r>
            <a:endParaRPr lang="ja-JP" altLang="en-US" sz="1200">
              <a:latin typeface="ＭＳ ゴシック"/>
              <a:ea typeface="ＭＳ ゴシック"/>
            </a:endParaRPr>
          </a:p>
          <a:p>
            <a:pPr algn="l">
              <a:defRPr lang="ja-JP" altLang="en-US"/>
            </a:pPr>
            <a:r>
              <a:rPr lang="ja-JP" altLang="en-US" sz="1200">
                <a:latin typeface="ＭＳ ゴシック"/>
                <a:ea typeface="ＭＳ ゴシック"/>
              </a:rPr>
              <a:t>　</a:t>
            </a:r>
            <a:r>
              <a:rPr lang="ja-JP" altLang="en-US" sz="1200">
                <a:latin typeface="ＭＳ ゴシック"/>
                <a:ea typeface="ＭＳ ゴシック"/>
              </a:rPr>
              <a:t>泉東町　　　　　</a:t>
            </a:r>
            <a:r>
              <a:rPr lang="ja-JP" altLang="en-US" sz="1200">
                <a:latin typeface="ＭＳ ゴシック"/>
                <a:ea typeface="ＭＳ ゴシック"/>
              </a:rPr>
              <a:t>　</a:t>
            </a:r>
            <a:r>
              <a:rPr lang="ja-JP" altLang="en-US" sz="1200">
                <a:latin typeface="ＭＳ ゴシック"/>
                <a:ea typeface="ＭＳ ゴシック"/>
              </a:rPr>
              <a:t>　</a:t>
            </a:r>
            <a:r>
              <a:rPr lang="ja-JP" altLang="en-US" sz="1200">
                <a:latin typeface="ＭＳ ゴシック"/>
                <a:ea typeface="ＭＳ ゴシック"/>
              </a:rPr>
              <a:t>　</a:t>
            </a:r>
            <a:r>
              <a:rPr lang="ja-JP" altLang="en-US" sz="1200">
                <a:latin typeface="ＭＳ ゴシック"/>
                <a:ea typeface="ＭＳ ゴシック"/>
              </a:rPr>
              <a:t>　</a:t>
            </a:r>
            <a:r>
              <a:rPr lang="ja-JP" altLang="en-US" sz="1200">
                <a:latin typeface="ＭＳ ゴシック"/>
                <a:ea typeface="ＭＳ ゴシック"/>
              </a:rPr>
              <a:t>　</a:t>
            </a:r>
            <a:r>
              <a:rPr lang="ja-JP" altLang="en-US" sz="1200">
                <a:latin typeface="ＭＳ ゴシック"/>
                <a:ea typeface="ＭＳ ゴシック"/>
              </a:rPr>
              <a:t>泉三嶽根</a:t>
            </a:r>
            <a:endParaRPr lang="ja-JP" altLang="en-US" sz="1200">
              <a:latin typeface="ＭＳ ゴシック"/>
              <a:ea typeface="ＭＳ ゴシック"/>
            </a:endParaRPr>
          </a:p>
        </p:txBody>
      </p:sp>
      <p:sp>
        <p:nvSpPr>
          <p:cNvPr id="1111" name="テキスト 10"/>
          <p:cNvSpPr txBox="1"/>
          <p:nvPr/>
        </p:nvSpPr>
        <p:spPr>
          <a:xfrm>
            <a:off x="295275" y="161925"/>
            <a:ext cx="836548" cy="276106"/>
          </a:xfrm>
          <a:prstGeom prst="rect">
            <a:avLst/>
          </a:prstGeom>
        </p:spPr>
        <p:txBody>
          <a:bodyPr>
            <a:spAutoFit/>
          </a:bodyPr>
          <a:p>
            <a:pPr>
              <a:defRPr lang="ja-JP" altLang="en-US"/>
            </a:pPr>
            <a:r>
              <a:rPr lang="ja-JP" altLang="en-US" sz="1200">
                <a:latin typeface="ＭＳ 明朝"/>
                <a:ea typeface="ＭＳ 明朝"/>
              </a:rPr>
              <a:t>別添</a:t>
            </a:r>
            <a:endParaRPr lang="ja-JP" altLang="en-US" sz="1200">
              <a:latin typeface="ＭＳ 明朝"/>
              <a:ea typeface="ＭＳ 明朝"/>
            </a:endParaRPr>
          </a:p>
        </p:txBody>
      </p:sp>
    </p:spTree>
  </p:cSld>
  <p:clrMapOvr>
    <a:masterClrMapping/>
  </p:clrMapOvr>
</p:sld>
</file>

<file path=ppt/theme/theme1.xml><?xml version="1.0" encoding="utf-8"?>
<a:theme xmlns:a="http://schemas.openxmlformats.org/drawingml/2006/main" name="標準">
  <a:themeElements>
    <a:clrScheme name="標準">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標準">
      <a:majorFont>
        <a:latin typeface="游ゴシック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標準">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tileRect/>
        </a:gradFill>
        <a:gradFill rotWithShape="1">
          <a:gsLst>
            <a:gs pos="0">
              <a:schemeClr val="phClr">
                <a:satMod val="103000"/>
                <a:lumMod val="102000"/>
                <a:tint val="94000"/>
              </a:schemeClr>
            </a:gs>
            <a:gs pos="50000">
              <a:schemeClr val="phClr">
                <a:satMod val="110000"/>
              </a:schemeClr>
            </a:gs>
            <a:gs pos="100000">
              <a:schemeClr val="phClr">
                <a:lumMod val="99000"/>
                <a:satMod val="120000"/>
                <a:shade val="78000"/>
              </a:schemeClr>
            </a:gs>
          </a:gsLst>
          <a:lin ang="5400000" scaled="0"/>
          <a:tileRect/>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tileRect/>
        </a:gradFill>
      </a:bgFillStyleLst>
    </a:fmtScheme>
  </a:themeElements>
  <a:objectDefaults/>
  <a:extraClrSchemeLst/>
</a:theme>
</file>

<file path=ppt/theme/theme2.xml><?xml version="1.0" encoding="utf-8"?>
<a:theme xmlns:a="http://schemas.openxmlformats.org/drawingml/2006/main" name="Focus">
  <a:themeElements>
    <a:clrScheme name="Focu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Focu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ocu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extraClrSchemeLst/>
</a:theme>
</file>

<file path=ppt/theme/theme3.xml><?xml version="1.0" encoding="utf-8"?>
<a:theme xmlns:a="http://schemas.openxmlformats.org/drawingml/2006/main" name="標準">
  <a:themeElements>
    <a:clrScheme name="標準">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標準">
      <a:majorFont>
        <a:latin typeface="游ゴシック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標準">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tileRect/>
        </a:gradFill>
        <a:gradFill rotWithShape="1">
          <a:gsLst>
            <a:gs pos="0">
              <a:schemeClr val="phClr">
                <a:satMod val="103000"/>
                <a:lumMod val="102000"/>
                <a:tint val="94000"/>
              </a:schemeClr>
            </a:gs>
            <a:gs pos="50000">
              <a:schemeClr val="phClr">
                <a:satMod val="110000"/>
              </a:schemeClr>
            </a:gs>
            <a:gs pos="100000">
              <a:schemeClr val="phClr">
                <a:lumMod val="99000"/>
                <a:satMod val="120000"/>
                <a:shade val="78000"/>
              </a:schemeClr>
            </a:gs>
          </a:gsLst>
          <a:lin ang="5400000" scaled="0"/>
          <a:tileRect/>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tileRect/>
        </a:gradFill>
      </a:bgFillStyleLst>
    </a:fmtScheme>
  </a:themeElements>
  <a:objectDefaults/>
  <a:extraClrSchemeLst/>
</a:theme>
</file>

<file path=docProps/app.xml><?xml version="1.0" encoding="utf-8"?>
<Properties xmlns:vt="http://schemas.openxmlformats.org/officeDocument/2006/docPropsVTypes" xmlns="http://schemas.openxmlformats.org/officeDocument/2006/extended-properties">
  <Application>JUST Focus</Application>
  <Company>.</Company>
  <AppVersion>4.1.5</AppVersion>
  <PresentationFormat>ユーザー設定</PresentationFormat>
  <Slides>1</Slides>
  <Notes>1</Notes>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creator>米沢由紀子</dc:creator>
  <cp:lastModifiedBy>岩谷香里</cp:lastModifiedBy>
  <dcterms:created xsi:type="dcterms:W3CDTF">2021-12-24T04:38:09Z</dcterms:created>
  <dcterms:modified xsi:type="dcterms:W3CDTF">2022-02-16T01:07:08Z</dcterms:modified>
  <cp:revision>23</cp:revision>
</cp:coreProperties>
</file>

<file path=docProps/custom.xml><?xml version="1.0" encoding="utf-8"?>
<Properties xmlns:vt="http://schemas.openxmlformats.org/officeDocument/2006/docPropsVTypes" xmlns="http://schemas.openxmlformats.org/officeDocument/2006/custom-properties"/>
</file>