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72" r:id="rId2"/>
  </p:sldMasterIdLst>
  <p:notesMasterIdLst>
    <p:notesMasterId r:id="rId3"/>
  </p:notesMasterIdLst>
  <p:sldIdLst>
    <p:sldId id="256" r:id="rId4"/>
  </p:sldIdLst>
  <p:sldSz cx="5143500" cy="9144000" type="screen16x9"/>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9"/>
    <p:restoredTop sz="94660"/>
  </p:normalViewPr>
  <p:slideViewPr>
    <p:cSldViewPr>
      <p:cViewPr varScale="0">
        <p:scale>
          <a:sx n="100" d="100"/>
          <a:sy n="100" d="100"/>
        </p:scale>
        <p:origin x="-1812" y="792"/>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3848696" y="514350"/>
            <a:ext cx="1446610"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13" name="四角形 9"/>
          <p:cNvSpPr>
            <a:spLocks noGrp="1" noRot="1" noChangeAspect="1"/>
          </p:cNvSpPr>
          <p:nvPr>
            <p:ph type="sldImg" idx="2"/>
          </p:nvPr>
        </p:nvSpPr>
        <p:spPr>
          <a:prstGeom prst="rect">
            <a:avLst/>
          </a:prstGeom>
        </p:spPr>
        <p:txBody>
          <a:bodyPr/>
          <a:p>
            <a:endParaRPr kumimoji="1" lang="ja-JP" altLang="en-US"/>
          </a:p>
        </p:txBody>
      </p:sp>
      <p:sp>
        <p:nvSpPr>
          <p:cNvPr id="1114" name="四角形 10"/>
          <p:cNvSpPr>
            <a:spLocks noGrp="1"/>
          </p:cNvSpPr>
          <p:nvPr>
            <p:ph type="body" sz="quarter" idx="3"/>
          </p:nvPr>
        </p:nvSpPr>
        <p:spPr>
          <a:prstGeom prst="rect">
            <a:avLst/>
          </a:prstGeom>
        </p:spPr>
        <p:txBody>
          <a:bodyPr/>
          <a:p>
            <a:endParaRPr kumimoji="1" lang="ja-JP" altLang="en-US"/>
          </a:p>
        </p:txBody>
      </p:sp>
      <p:sp>
        <p:nvSpPr>
          <p:cNvPr id="1115" name="四角形 1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257175" y="2203737"/>
            <a:ext cx="4629150" cy="179219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257175" y="4123950"/>
            <a:ext cx="4629150" cy="3072341"/>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257175" y="2315751"/>
            <a:ext cx="4629150" cy="5648626"/>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3729038" y="366185"/>
            <a:ext cx="1157288" cy="7598192"/>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257175" y="366185"/>
            <a:ext cx="3386138" cy="759819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257175" y="2315751"/>
            <a:ext cx="4629150" cy="570845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257175" y="3931929"/>
            <a:ext cx="4629150" cy="1408156"/>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257175" y="1579666"/>
            <a:ext cx="4629150" cy="2352263"/>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257175" y="2315753"/>
            <a:ext cx="2233566" cy="564862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2632507" y="2315753"/>
            <a:ext cx="2253818" cy="564862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257175" y="2046818"/>
            <a:ext cx="2233566" cy="8530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257175" y="2899833"/>
            <a:ext cx="2233566" cy="5064544"/>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2652759" y="2046818"/>
            <a:ext cx="2233566" cy="8530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2652759" y="2899833"/>
            <a:ext cx="2233566" cy="5064544"/>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257176" y="364066"/>
            <a:ext cx="1692176" cy="154940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045192" y="364069"/>
            <a:ext cx="2659184" cy="75231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257176" y="2267744"/>
            <a:ext cx="1692176" cy="56966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008162" y="6252187"/>
            <a:ext cx="3086100" cy="755652"/>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008162" y="283524"/>
            <a:ext cx="3086100" cy="58384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008162" y="7068279"/>
            <a:ext cx="3086100" cy="89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417372" y="8316416"/>
            <a:ext cx="2308757" cy="48683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257175" y="558204"/>
            <a:ext cx="4629150" cy="132549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257175" y="2315751"/>
            <a:ext cx="4629150" cy="570845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257175" y="8316416"/>
            <a:ext cx="1058936" cy="48683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3807137" y="8316416"/>
            <a:ext cx="1079188" cy="48683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図形 87"/>
          <p:cNvSpPr/>
          <p:nvPr/>
        </p:nvSpPr>
        <p:spPr>
          <a:xfrm>
            <a:off x="295202" y="869408"/>
            <a:ext cx="4690575" cy="4196612"/>
          </a:xfrm>
          <a:prstGeom prst="roundRect">
            <a:avLst/>
          </a:prstGeom>
        </p:spPr>
        <p:style>
          <a:lnRef idx="2">
            <a:schemeClr val="accent5"/>
          </a:lnRef>
          <a:fillRef idx="1">
            <a:schemeClr val="lt1"/>
          </a:fillRef>
          <a:effectRef idx="0">
            <a:schemeClr val="accent5"/>
          </a:effectRef>
          <a:fontRef idx="minor">
            <a:schemeClr val="dk1"/>
          </a:fontRef>
        </p:style>
        <p:txBody>
          <a:bodyPr anchor="ctr"/>
          <a:p>
            <a:pPr algn="ctr">
              <a:defRPr lang="ja-JP" altLang="en-US"/>
            </a:pPr>
            <a:endParaRPr lang="ja-JP" altLang="en-US"/>
          </a:p>
        </p:txBody>
      </p:sp>
      <p:sp>
        <p:nvSpPr>
          <p:cNvPr id="1108" name="タイトル 1"/>
          <p:cNvSpPr>
            <a:spLocks noGrp="1"/>
          </p:cNvSpPr>
          <p:nvPr>
            <p:ph type="ctrTitle" idx="0"/>
          </p:nvPr>
        </p:nvSpPr>
        <p:spPr>
          <a:xfrm>
            <a:off x="295204" y="972000"/>
            <a:ext cx="4629150" cy="416314"/>
          </a:xfrm>
        </p:spPr>
        <p:txBody>
          <a:bodyPr>
            <a:normAutofit fontScale="90000"/>
          </a:bodyPr>
          <a:lstStyle/>
          <a:p>
            <a:r>
              <a:rPr kumimoji="1" lang="ja-JP" altLang="en-US" sz="1400" dirty="0"/>
              <a:t>警察署の管轄区域の変更について</a:t>
            </a:r>
            <a:endParaRPr kumimoji="1" lang="ja-JP" altLang="en-US" sz="1400" dirty="0"/>
          </a:p>
          <a:p>
            <a:r>
              <a:rPr kumimoji="1" lang="ja-JP" altLang="en-US" sz="1400" dirty="0"/>
              <a:t>（事前のお知らせ）</a:t>
            </a:r>
            <a:endParaRPr kumimoji="1" lang="ja-JP" altLang="en-US" sz="1400" dirty="0"/>
          </a:p>
        </p:txBody>
      </p:sp>
      <p:sp>
        <p:nvSpPr>
          <p:cNvPr id="1109" name="テキスト 88"/>
          <p:cNvSpPr txBox="1"/>
          <p:nvPr/>
        </p:nvSpPr>
        <p:spPr>
          <a:xfrm>
            <a:off x="516490" y="1548000"/>
            <a:ext cx="4248000" cy="3415427"/>
          </a:xfrm>
          <a:prstGeom prst="rect">
            <a:avLst/>
          </a:prstGeom>
        </p:spPr>
        <p:txBody>
          <a:bodyPr wrap="square">
            <a:spAutoFit/>
          </a:bodyPr>
          <a:p>
            <a:pPr>
              <a:defRPr lang="ja-JP" altLang="en-US"/>
            </a:pPr>
            <a:r>
              <a:rPr lang="ja-JP" altLang="en-US" sz="1200">
                <a:latin typeface="ＭＳ 明朝"/>
                <a:ea typeface="ＭＳ 明朝"/>
              </a:rPr>
              <a:t>　現在、</a:t>
            </a:r>
            <a:r>
              <a:rPr lang="ja-JP" altLang="en-US" sz="1200">
                <a:latin typeface="ＭＳ 明朝"/>
                <a:ea typeface="ＭＳ 明朝"/>
              </a:rPr>
              <a:t>秋田東警察署の管轄区域である秋田市の</a:t>
            </a:r>
            <a:endParaRPr lang="ja-JP" altLang="en-US" sz="1200">
              <a:latin typeface="ＭＳ 明朝"/>
              <a:ea typeface="ＭＳ 明朝"/>
            </a:endParaRPr>
          </a:p>
          <a:p>
            <a:pPr>
              <a:defRPr lang="ja-JP" altLang="en-US"/>
            </a:pPr>
            <a:endParaRPr lang="ja-JP" altLang="en-US" sz="1200">
              <a:latin typeface="ＭＳ 明朝"/>
              <a:ea typeface="ＭＳ 明朝"/>
            </a:endParaRPr>
          </a:p>
          <a:p>
            <a:pPr>
              <a:defRPr lang="ja-JP" altLang="en-US"/>
            </a:pPr>
            <a:endParaRPr lang="ja-JP" altLang="en-US" sz="1200">
              <a:latin typeface="ＭＳ 明朝"/>
              <a:ea typeface="ＭＳ 明朝"/>
            </a:endParaRPr>
          </a:p>
          <a:p>
            <a:pPr>
              <a:defRPr lang="ja-JP" altLang="en-US"/>
            </a:pPr>
            <a:endParaRPr lang="ja-JP" altLang="en-US" sz="1200">
              <a:latin typeface="ＭＳ 明朝"/>
              <a:ea typeface="ＭＳ 明朝"/>
            </a:endParaRPr>
          </a:p>
          <a:p>
            <a:pPr>
              <a:defRPr lang="ja-JP" altLang="en-US"/>
            </a:pPr>
            <a:endParaRPr lang="ja-JP" altLang="en-US" sz="1200">
              <a:latin typeface="ＭＳ 明朝"/>
              <a:ea typeface="ＭＳ 明朝"/>
            </a:endParaRPr>
          </a:p>
          <a:p>
            <a:pPr>
              <a:defRPr lang="ja-JP" altLang="en-US"/>
            </a:pPr>
            <a:r>
              <a:rPr lang="ja-JP" altLang="en-US" sz="1200">
                <a:latin typeface="ＭＳ 明朝"/>
                <a:ea typeface="ＭＳ 明朝"/>
              </a:rPr>
              <a:t>　　　　　</a:t>
            </a:r>
            <a:endParaRPr lang="ja-JP" altLang="en-US" sz="1200">
              <a:latin typeface="ＭＳ 明朝"/>
              <a:ea typeface="ＭＳ 明朝"/>
            </a:endParaRPr>
          </a:p>
          <a:p>
            <a:pPr>
              <a:defRPr lang="ja-JP" altLang="en-US"/>
            </a:pPr>
            <a:r>
              <a:rPr lang="ja-JP" altLang="en-US" sz="1200">
                <a:latin typeface="ＭＳ 明朝"/>
                <a:ea typeface="ＭＳ 明朝"/>
              </a:rPr>
              <a:t>を秋田中央警察署の管轄区域に変更する条例案を県議会に上程しています。</a:t>
            </a:r>
            <a:endParaRPr lang="ja-JP" altLang="en-US" sz="1200">
              <a:latin typeface="ＭＳ 明朝"/>
              <a:ea typeface="ＭＳ 明朝"/>
            </a:endParaRPr>
          </a:p>
          <a:p>
            <a:pPr>
              <a:defRPr lang="ja-JP" altLang="en-US"/>
            </a:pPr>
            <a:r>
              <a:rPr lang="ja-JP" altLang="en-US" sz="1200">
                <a:latin typeface="ＭＳ 明朝"/>
                <a:ea typeface="ＭＳ 明朝"/>
              </a:rPr>
              <a:t>　</a:t>
            </a:r>
            <a:r>
              <a:rPr lang="ja-JP" altLang="en-US" sz="1200">
                <a:latin typeface="ＭＳ 明朝"/>
                <a:ea typeface="ＭＳ 明朝"/>
              </a:rPr>
              <a:t>条例可決後は、</a:t>
            </a:r>
            <a:r>
              <a:rPr lang="ja-JP" altLang="en-US" sz="1200">
                <a:latin typeface="ＭＳ 明朝"/>
                <a:ea typeface="ＭＳ 明朝"/>
              </a:rPr>
              <a:t>各種行政手続（猟銃等所持</a:t>
            </a:r>
            <a:r>
              <a:rPr lang="ja-JP" altLang="en-US" sz="1200">
                <a:latin typeface="ＭＳ 明朝"/>
                <a:ea typeface="ＭＳ 明朝"/>
              </a:rPr>
              <a:t>許可、古物営業許可、</a:t>
            </a:r>
            <a:r>
              <a:rPr lang="ja-JP" altLang="en-US" sz="1200">
                <a:latin typeface="ＭＳ 明朝"/>
                <a:ea typeface="ＭＳ 明朝"/>
              </a:rPr>
              <a:t>自動車保管場所証明、道路使用許可等）は、秋田中央警察署が担当することとなります。</a:t>
            </a:r>
            <a:endParaRPr lang="ja-JP" altLang="en-US" sz="1200">
              <a:latin typeface="ＭＳ 明朝"/>
              <a:ea typeface="ＭＳ 明朝"/>
            </a:endParaRPr>
          </a:p>
          <a:p>
            <a:pPr>
              <a:defRPr lang="ja-JP" altLang="en-US"/>
            </a:pPr>
            <a:r>
              <a:rPr lang="ja-JP" altLang="en-US" sz="1200">
                <a:latin typeface="ＭＳ 明朝"/>
                <a:ea typeface="ＭＳ 明朝"/>
              </a:rPr>
              <a:t>　</a:t>
            </a:r>
            <a:endParaRPr lang="ja-JP" altLang="en-US" sz="1200">
              <a:latin typeface="ＭＳ 明朝"/>
              <a:ea typeface="ＭＳ 明朝"/>
            </a:endParaRPr>
          </a:p>
          <a:p>
            <a:pPr>
              <a:defRPr lang="ja-JP" altLang="en-US"/>
            </a:pPr>
            <a:r>
              <a:rPr lang="ja-JP" altLang="en-US" sz="1200">
                <a:latin typeface="ＭＳ 明朝"/>
                <a:ea typeface="ＭＳ 明朝"/>
              </a:rPr>
              <a:t>　</a:t>
            </a:r>
            <a:r>
              <a:rPr lang="ja-JP" altLang="en-US" sz="1200">
                <a:latin typeface="ＭＳ 明朝"/>
                <a:ea typeface="ＭＳ 明朝"/>
              </a:rPr>
              <a:t>緊急を要する事件や交通事故等については、これまでと同様に、</a:t>
            </a:r>
            <a:r>
              <a:rPr lang="ja-JP" altLang="en-US" sz="1200" b="0">
                <a:latin typeface="ＭＳ ゴシック"/>
                <a:ea typeface="ＭＳ ゴシック"/>
              </a:rPr>
              <a:t>１１０番通報</a:t>
            </a:r>
            <a:r>
              <a:rPr lang="ja-JP" altLang="en-US" sz="1200">
                <a:latin typeface="ＭＳ 明朝"/>
                <a:ea typeface="ＭＳ 明朝"/>
              </a:rPr>
              <a:t>を活用してください。</a:t>
            </a:r>
            <a:endParaRPr lang="ja-JP" altLang="en-US" sz="1200">
              <a:latin typeface="ＭＳ 明朝"/>
              <a:ea typeface="ＭＳ 明朝"/>
            </a:endParaRPr>
          </a:p>
          <a:p>
            <a:pPr>
              <a:defRPr lang="ja-JP" altLang="en-US"/>
            </a:pPr>
            <a:endParaRPr lang="ja-JP" altLang="en-US" sz="1200">
              <a:latin typeface="ＭＳ 明朝"/>
              <a:ea typeface="ＭＳ 明朝"/>
            </a:endParaRPr>
          </a:p>
          <a:p>
            <a:pPr>
              <a:defRPr lang="ja-JP" altLang="en-US"/>
            </a:pPr>
            <a:r>
              <a:rPr lang="ja-JP" altLang="en-US" sz="1200">
                <a:latin typeface="ＭＳ 明朝"/>
                <a:ea typeface="ＭＳ 明朝"/>
              </a:rPr>
              <a:t>　</a:t>
            </a:r>
            <a:r>
              <a:rPr lang="ja-JP" altLang="en-US" sz="1200">
                <a:latin typeface="ＭＳ 明朝"/>
                <a:ea typeface="ＭＳ 明朝"/>
              </a:rPr>
              <a:t>ご不明な点は、下記警察署へお問い合わせください。</a:t>
            </a:r>
            <a:endParaRPr lang="ja-JP" altLang="en-US" sz="1200">
              <a:latin typeface="ＭＳ 明朝"/>
              <a:ea typeface="ＭＳ 明朝"/>
            </a:endParaRPr>
          </a:p>
          <a:p>
            <a:pPr>
              <a:defRPr lang="ja-JP" altLang="en-US"/>
            </a:pPr>
            <a:r>
              <a:rPr lang="ja-JP" altLang="en-US" sz="1200">
                <a:latin typeface="ＭＳ 明朝"/>
                <a:ea typeface="ＭＳ 明朝"/>
              </a:rPr>
              <a:t>　</a:t>
            </a:r>
            <a:r>
              <a:rPr lang="ja-JP" altLang="en-US" sz="1200">
                <a:latin typeface="ＭＳ 明朝"/>
                <a:ea typeface="ＭＳ 明朝"/>
              </a:rPr>
              <a:t>　</a:t>
            </a:r>
            <a:r>
              <a:rPr lang="ja-JP" altLang="en-US" sz="1200">
                <a:latin typeface="ＭＳ 明朝"/>
                <a:ea typeface="ＭＳ 明朝"/>
              </a:rPr>
              <a:t>　</a:t>
            </a:r>
            <a:r>
              <a:rPr lang="ja-JP" altLang="en-US" sz="1200">
                <a:latin typeface="ＭＳ 明朝"/>
                <a:ea typeface="ＭＳ 明朝"/>
              </a:rPr>
              <a:t>　</a:t>
            </a:r>
            <a:r>
              <a:rPr lang="ja-JP" altLang="en-US" sz="1200">
                <a:latin typeface="ＭＳ 明朝"/>
                <a:ea typeface="ＭＳ 明朝"/>
              </a:rPr>
              <a:t>　</a:t>
            </a:r>
            <a:r>
              <a:rPr lang="ja-JP" altLang="en-US" sz="1200">
                <a:latin typeface="ＭＳ 明朝"/>
                <a:ea typeface="ＭＳ 明朝"/>
              </a:rPr>
              <a:t>　</a:t>
            </a:r>
            <a:r>
              <a:rPr lang="ja-JP" altLang="en-US" sz="1200">
                <a:latin typeface="ＭＳ 明朝"/>
                <a:ea typeface="ＭＳ 明朝"/>
              </a:rPr>
              <a:t>　</a:t>
            </a:r>
            <a:r>
              <a:rPr lang="ja-JP" altLang="en-US" sz="1200">
                <a:latin typeface="ＭＳ ゴシック"/>
                <a:ea typeface="ＭＳ ゴシック"/>
              </a:rPr>
              <a:t>秋田中央</a:t>
            </a:r>
            <a:r>
              <a:rPr lang="ja-JP" altLang="en-US" sz="1200">
                <a:latin typeface="ＭＳ ゴシック"/>
                <a:ea typeface="ＭＳ ゴシック"/>
              </a:rPr>
              <a:t>警察署</a:t>
            </a:r>
            <a:r>
              <a:rPr lang="ja-JP" altLang="en-US" sz="1200">
                <a:latin typeface="ＭＳ ゴシック"/>
                <a:ea typeface="ＭＳ ゴシック"/>
              </a:rPr>
              <a:t>　電話　</a:t>
            </a:r>
            <a:r>
              <a:rPr lang="ja-JP" altLang="en-US" sz="1200">
                <a:latin typeface="ＭＳ ゴシック"/>
                <a:ea typeface="ＭＳ ゴシック"/>
              </a:rPr>
              <a:t>018－</a:t>
            </a:r>
            <a:r>
              <a:rPr lang="ja-JP" altLang="en-US" sz="1200">
                <a:latin typeface="ＭＳ ゴシック"/>
                <a:ea typeface="ＭＳ ゴシック"/>
              </a:rPr>
              <a:t>835－1111</a:t>
            </a:r>
            <a:endParaRPr lang="ja-JP" altLang="en-US" sz="1200">
              <a:latin typeface="ＭＳ ゴシック"/>
              <a:ea typeface="ＭＳ ゴシック"/>
            </a:endParaRPr>
          </a:p>
          <a:p>
            <a:pPr>
              <a:defRPr lang="ja-JP" altLang="en-US"/>
            </a:pP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秋田東警察署　　電話　018－825－5110</a:t>
            </a:r>
            <a:endParaRPr lang="ja-JP" altLang="en-US" sz="1200">
              <a:latin typeface="ＭＳ 明朝"/>
              <a:ea typeface="ＭＳ 明朝"/>
            </a:endParaRPr>
          </a:p>
        </p:txBody>
      </p:sp>
      <p:sp>
        <p:nvSpPr>
          <p:cNvPr id="1110" name="四角形 89"/>
          <p:cNvSpPr/>
          <p:nvPr/>
        </p:nvSpPr>
        <p:spPr>
          <a:xfrm>
            <a:off x="910545" y="1836000"/>
            <a:ext cx="3459893" cy="789336"/>
          </a:xfrm>
          <a:prstGeom prst="rect">
            <a:avLst/>
          </a:prstGeom>
          <a:noFill/>
          <a:ln w="25400" cap="flat" cmpd="sng" algn="ctr">
            <a:solidFill>
              <a:srgbClr val="FF0000"/>
            </a:solidFill>
            <a:prstDash val="solid"/>
          </a:ln>
        </p:spPr>
        <p:style>
          <a:lnRef idx="2">
            <a:schemeClr val="accent2"/>
          </a:lnRef>
          <a:fillRef idx="1">
            <a:schemeClr val="lt1"/>
          </a:fillRef>
          <a:effectRef idx="0">
            <a:schemeClr val="accent2"/>
          </a:effectRef>
          <a:fontRef idx="minor">
            <a:schemeClr val="dk1"/>
          </a:fontRef>
        </p:style>
        <p:txBody>
          <a:bodyPr anchor="ctr"/>
          <a:p>
            <a:pPr algn="l">
              <a:defRPr lang="ja-JP" altLang="en-US"/>
            </a:pPr>
            <a:r>
              <a:rPr lang="ja-JP" altLang="en-US" sz="1200">
                <a:latin typeface="ＭＳ ゴシック"/>
                <a:ea typeface="ＭＳ ゴシック"/>
              </a:rPr>
              <a:t>　泉（字五庵山、字三嶽根）　</a:t>
            </a:r>
            <a:r>
              <a:rPr lang="ja-JP" altLang="en-US" sz="1200">
                <a:latin typeface="ＭＳ ゴシック"/>
                <a:ea typeface="ＭＳ ゴシック"/>
              </a:rPr>
              <a:t>泉一ノ坪　</a:t>
            </a:r>
            <a:endParaRPr lang="ja-JP" altLang="en-US" sz="1200">
              <a:latin typeface="ＭＳ ゴシック"/>
              <a:ea typeface="ＭＳ ゴシック"/>
            </a:endParaRPr>
          </a:p>
          <a:p>
            <a:pPr algn="l">
              <a:defRPr lang="ja-JP" altLang="en-US"/>
            </a:pPr>
            <a:r>
              <a:rPr lang="ja-JP" altLang="en-US" sz="1200">
                <a:latin typeface="ＭＳ ゴシック"/>
                <a:ea typeface="ＭＳ ゴシック"/>
              </a:rPr>
              <a:t>　</a:t>
            </a:r>
            <a:r>
              <a:rPr lang="ja-JP" altLang="en-US" sz="1200">
                <a:latin typeface="ＭＳ ゴシック"/>
                <a:ea typeface="ＭＳ ゴシック"/>
              </a:rPr>
              <a:t>泉釜ノ町　　　　　　　　　</a:t>
            </a:r>
            <a:r>
              <a:rPr lang="ja-JP" altLang="en-US" sz="1200">
                <a:latin typeface="ＭＳ ゴシック"/>
                <a:ea typeface="ＭＳ ゴシック"/>
              </a:rPr>
              <a:t>泉馬場</a:t>
            </a:r>
            <a:endParaRPr lang="ja-JP" altLang="en-US" sz="1200">
              <a:latin typeface="ＭＳ ゴシック"/>
              <a:ea typeface="ＭＳ ゴシック"/>
            </a:endParaRPr>
          </a:p>
          <a:p>
            <a:pPr algn="l">
              <a:defRPr lang="ja-JP" altLang="en-US"/>
            </a:pPr>
            <a:r>
              <a:rPr lang="ja-JP" altLang="en-US" sz="1200">
                <a:latin typeface="ＭＳ ゴシック"/>
                <a:ea typeface="ＭＳ ゴシック"/>
              </a:rPr>
              <a:t>　</a:t>
            </a:r>
            <a:r>
              <a:rPr lang="ja-JP" altLang="en-US" sz="1200">
                <a:latin typeface="ＭＳ ゴシック"/>
                <a:ea typeface="ＭＳ ゴシック"/>
              </a:rPr>
              <a:t>泉東町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　</a:t>
            </a:r>
            <a:r>
              <a:rPr lang="ja-JP" altLang="en-US" sz="1200">
                <a:latin typeface="ＭＳ ゴシック"/>
                <a:ea typeface="ＭＳ ゴシック"/>
              </a:rPr>
              <a:t>泉三嶽根</a:t>
            </a:r>
            <a:endParaRPr lang="ja-JP" altLang="en-US" sz="1200">
              <a:latin typeface="ＭＳ ゴシック"/>
              <a:ea typeface="ＭＳ ゴシック"/>
            </a:endParaRPr>
          </a:p>
        </p:txBody>
      </p:sp>
      <p:sp>
        <p:nvSpPr>
          <p:cNvPr id="1111" name="テキスト 10"/>
          <p:cNvSpPr txBox="1"/>
          <p:nvPr/>
        </p:nvSpPr>
        <p:spPr>
          <a:xfrm>
            <a:off x="295275" y="161925"/>
            <a:ext cx="836548" cy="276106"/>
          </a:xfrm>
          <a:prstGeom prst="rect">
            <a:avLst/>
          </a:prstGeom>
        </p:spPr>
        <p:txBody>
          <a:bodyPr>
            <a:spAutoFit/>
          </a:bodyPr>
          <a:p>
            <a:pPr>
              <a:defRPr lang="ja-JP" altLang="en-US"/>
            </a:pPr>
            <a:r>
              <a:rPr lang="ja-JP" altLang="en-US" sz="1200">
                <a:latin typeface="ＭＳ 明朝"/>
                <a:ea typeface="ＭＳ 明朝"/>
              </a:rPr>
              <a:t>別添</a:t>
            </a:r>
            <a:endParaRPr lang="ja-JP" altLang="en-US" sz="1200">
              <a:latin typeface="ＭＳ 明朝"/>
              <a:ea typeface="ＭＳ 明朝"/>
            </a:endParaRP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Focus">
  <a:themeElements>
    <a:clrScheme name="Focu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cu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oc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Company>.</Company>
  <AppVersion>4.1.5</AppVersion>
  <PresentationFormat>ユーザー設定</PresentationFormat>
  <Slides>1</Slides>
  <Notes>1</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米沢由紀子</dc:creator>
  <cp:lastModifiedBy>岩谷香里</cp:lastModifiedBy>
  <dcterms:created xsi:type="dcterms:W3CDTF">2021-12-24T04:38:09Z</dcterms:created>
  <dcterms:modified xsi:type="dcterms:W3CDTF">2022-02-16T01:07:08Z</dcterms:modified>
  <cp:revision>23</cp:revision>
</cp:coreProperties>
</file>

<file path=docProps/custom.xml><?xml version="1.0" encoding="utf-8"?>
<Properties xmlns:vt="http://schemas.openxmlformats.org/officeDocument/2006/docPropsVTypes" xmlns="http://schemas.openxmlformats.org/officeDocument/2006/custom-properties"/>
</file>